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6"/>
  </p:notesMasterIdLst>
  <p:sldIdLst>
    <p:sldId id="421" r:id="rId2"/>
    <p:sldId id="456" r:id="rId3"/>
    <p:sldId id="457" r:id="rId4"/>
    <p:sldId id="458" r:id="rId5"/>
    <p:sldId id="460" r:id="rId6"/>
    <p:sldId id="283" r:id="rId7"/>
    <p:sldId id="259" r:id="rId8"/>
    <p:sldId id="260" r:id="rId9"/>
    <p:sldId id="261" r:id="rId10"/>
    <p:sldId id="262" r:id="rId11"/>
    <p:sldId id="263" r:id="rId12"/>
    <p:sldId id="284" r:id="rId13"/>
    <p:sldId id="264" r:id="rId14"/>
    <p:sldId id="265" r:id="rId15"/>
    <p:sldId id="266" r:id="rId16"/>
    <p:sldId id="267" r:id="rId17"/>
    <p:sldId id="268" r:id="rId18"/>
    <p:sldId id="269" r:id="rId19"/>
    <p:sldId id="285" r:id="rId20"/>
    <p:sldId id="270" r:id="rId21"/>
    <p:sldId id="461" r:id="rId22"/>
    <p:sldId id="272" r:id="rId23"/>
    <p:sldId id="273" r:id="rId24"/>
    <p:sldId id="286" r:id="rId25"/>
    <p:sldId id="274" r:id="rId26"/>
    <p:sldId id="287" r:id="rId27"/>
    <p:sldId id="275" r:id="rId28"/>
    <p:sldId id="276" r:id="rId29"/>
    <p:sldId id="277" r:id="rId30"/>
    <p:sldId id="278" r:id="rId31"/>
    <p:sldId id="279" r:id="rId32"/>
    <p:sldId id="288" r:id="rId33"/>
    <p:sldId id="289" r:id="rId34"/>
    <p:sldId id="281" r:id="rId35"/>
    <p:sldId id="462" r:id="rId36"/>
    <p:sldId id="463" r:id="rId37"/>
    <p:sldId id="500" r:id="rId38"/>
    <p:sldId id="464" r:id="rId39"/>
    <p:sldId id="465" r:id="rId40"/>
    <p:sldId id="466" r:id="rId41"/>
    <p:sldId id="467" r:id="rId42"/>
    <p:sldId id="482" r:id="rId43"/>
    <p:sldId id="468" r:id="rId44"/>
    <p:sldId id="469" r:id="rId45"/>
    <p:sldId id="470" r:id="rId46"/>
    <p:sldId id="471" r:id="rId47"/>
    <p:sldId id="475" r:id="rId48"/>
    <p:sldId id="474" r:id="rId49"/>
    <p:sldId id="473" r:id="rId50"/>
    <p:sldId id="476" r:id="rId51"/>
    <p:sldId id="477" r:id="rId52"/>
    <p:sldId id="478" r:id="rId53"/>
    <p:sldId id="479" r:id="rId54"/>
    <p:sldId id="480" r:id="rId55"/>
    <p:sldId id="481" r:id="rId56"/>
    <p:sldId id="501" r:id="rId57"/>
    <p:sldId id="483" r:id="rId58"/>
    <p:sldId id="485" r:id="rId59"/>
    <p:sldId id="486" r:id="rId60"/>
    <p:sldId id="502" r:id="rId61"/>
    <p:sldId id="489" r:id="rId62"/>
    <p:sldId id="490" r:id="rId63"/>
    <p:sldId id="491" r:id="rId64"/>
    <p:sldId id="492" r:id="rId65"/>
    <p:sldId id="493" r:id="rId66"/>
    <p:sldId id="494" r:id="rId67"/>
    <p:sldId id="495" r:id="rId68"/>
    <p:sldId id="496" r:id="rId69"/>
    <p:sldId id="522" r:id="rId70"/>
    <p:sldId id="523" r:id="rId71"/>
    <p:sldId id="524" r:id="rId72"/>
    <p:sldId id="497" r:id="rId73"/>
    <p:sldId id="498" r:id="rId74"/>
    <p:sldId id="499" r:id="rId75"/>
    <p:sldId id="503" r:id="rId76"/>
    <p:sldId id="504" r:id="rId77"/>
    <p:sldId id="509" r:id="rId78"/>
    <p:sldId id="505" r:id="rId79"/>
    <p:sldId id="506" r:id="rId80"/>
    <p:sldId id="519" r:id="rId81"/>
    <p:sldId id="507" r:id="rId82"/>
    <p:sldId id="530" r:id="rId83"/>
    <p:sldId id="508" r:id="rId84"/>
    <p:sldId id="529" r:id="rId85"/>
    <p:sldId id="511" r:id="rId86"/>
    <p:sldId id="512" r:id="rId87"/>
    <p:sldId id="513" r:id="rId88"/>
    <p:sldId id="514" r:id="rId89"/>
    <p:sldId id="515" r:id="rId90"/>
    <p:sldId id="516" r:id="rId91"/>
    <p:sldId id="517" r:id="rId92"/>
    <p:sldId id="525" r:id="rId93"/>
    <p:sldId id="526" r:id="rId94"/>
    <p:sldId id="527" r:id="rId95"/>
    <p:sldId id="531" r:id="rId96"/>
    <p:sldId id="532" r:id="rId97"/>
    <p:sldId id="533" r:id="rId98"/>
    <p:sldId id="535" r:id="rId99"/>
    <p:sldId id="536" r:id="rId100"/>
    <p:sldId id="537" r:id="rId101"/>
    <p:sldId id="538" r:id="rId102"/>
    <p:sldId id="539" r:id="rId103"/>
    <p:sldId id="540" r:id="rId104"/>
    <p:sldId id="541" r:id="rId10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54F262-6975-4562-962E-A0304420AE7F}">
          <p14:sldIdLst>
            <p14:sldId id="421"/>
            <p14:sldId id="456"/>
            <p14:sldId id="457"/>
            <p14:sldId id="458"/>
            <p14:sldId id="460"/>
            <p14:sldId id="283"/>
            <p14:sldId id="259"/>
            <p14:sldId id="260"/>
            <p14:sldId id="261"/>
            <p14:sldId id="262"/>
            <p14:sldId id="263"/>
            <p14:sldId id="284"/>
            <p14:sldId id="264"/>
            <p14:sldId id="265"/>
            <p14:sldId id="266"/>
            <p14:sldId id="267"/>
            <p14:sldId id="268"/>
            <p14:sldId id="269"/>
            <p14:sldId id="285"/>
            <p14:sldId id="270"/>
            <p14:sldId id="461"/>
            <p14:sldId id="272"/>
            <p14:sldId id="273"/>
            <p14:sldId id="286"/>
            <p14:sldId id="274"/>
            <p14:sldId id="287"/>
            <p14:sldId id="275"/>
            <p14:sldId id="276"/>
            <p14:sldId id="277"/>
            <p14:sldId id="278"/>
            <p14:sldId id="279"/>
            <p14:sldId id="288"/>
            <p14:sldId id="289"/>
            <p14:sldId id="281"/>
            <p14:sldId id="462"/>
            <p14:sldId id="463"/>
            <p14:sldId id="500"/>
            <p14:sldId id="464"/>
            <p14:sldId id="465"/>
            <p14:sldId id="466"/>
            <p14:sldId id="467"/>
            <p14:sldId id="482"/>
            <p14:sldId id="468"/>
            <p14:sldId id="469"/>
            <p14:sldId id="470"/>
            <p14:sldId id="471"/>
            <p14:sldId id="475"/>
            <p14:sldId id="474"/>
            <p14:sldId id="473"/>
            <p14:sldId id="476"/>
            <p14:sldId id="477"/>
            <p14:sldId id="478"/>
            <p14:sldId id="479"/>
            <p14:sldId id="480"/>
            <p14:sldId id="481"/>
            <p14:sldId id="501"/>
            <p14:sldId id="483"/>
            <p14:sldId id="485"/>
            <p14:sldId id="486"/>
            <p14:sldId id="502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522"/>
            <p14:sldId id="523"/>
            <p14:sldId id="524"/>
            <p14:sldId id="497"/>
            <p14:sldId id="498"/>
            <p14:sldId id="499"/>
            <p14:sldId id="503"/>
            <p14:sldId id="504"/>
            <p14:sldId id="509"/>
            <p14:sldId id="505"/>
            <p14:sldId id="506"/>
            <p14:sldId id="519"/>
            <p14:sldId id="507"/>
            <p14:sldId id="530"/>
            <p14:sldId id="508"/>
            <p14:sldId id="529"/>
            <p14:sldId id="511"/>
            <p14:sldId id="512"/>
            <p14:sldId id="513"/>
            <p14:sldId id="514"/>
            <p14:sldId id="515"/>
            <p14:sldId id="516"/>
            <p14:sldId id="517"/>
            <p14:sldId id="525"/>
            <p14:sldId id="526"/>
            <p14:sldId id="527"/>
            <p14:sldId id="531"/>
            <p14:sldId id="532"/>
            <p14:sldId id="533"/>
            <p14:sldId id="535"/>
            <p14:sldId id="536"/>
            <p14:sldId id="537"/>
            <p14:sldId id="538"/>
          </p14:sldIdLst>
        </p14:section>
        <p14:section name="Untitled Section" id="{E0FE7C3F-96C4-47C8-9131-2FA8A02DE0FA}">
          <p14:sldIdLst>
            <p14:sldId id="539"/>
            <p14:sldId id="540"/>
            <p14:sldId id="5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80808"/>
    <a:srgbClr val="FF7B17"/>
    <a:srgbClr val="000066"/>
    <a:srgbClr val="CCECFF"/>
    <a:srgbClr val="C5D4D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7" autoAdjust="0"/>
    <p:restoredTop sz="87662" autoAdjust="0"/>
  </p:normalViewPr>
  <p:slideViewPr>
    <p:cSldViewPr snapToObjects="1">
      <p:cViewPr varScale="1">
        <p:scale>
          <a:sx n="55" d="100"/>
          <a:sy n="55" d="100"/>
        </p:scale>
        <p:origin x="121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B4159-E137-4B3B-9A05-802C898494A9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3180E1-8575-4981-B81B-420475A06EF3}">
      <dgm:prSet/>
      <dgm:spPr/>
      <dgm:t>
        <a:bodyPr/>
        <a:lstStyle/>
        <a:p>
          <a:r>
            <a:rPr lang="en-US"/>
            <a:t>1) Stratified Squamous Epithelium</a:t>
          </a:r>
        </a:p>
      </dgm:t>
    </dgm:pt>
    <dgm:pt modelId="{16CA9D0E-03D1-4036-8435-F829792C67F3}" type="parTrans" cxnId="{989F6B81-5033-413C-8626-C207D35ACF67}">
      <dgm:prSet/>
      <dgm:spPr/>
      <dgm:t>
        <a:bodyPr/>
        <a:lstStyle/>
        <a:p>
          <a:endParaRPr lang="en-US"/>
        </a:p>
      </dgm:t>
    </dgm:pt>
    <dgm:pt modelId="{9A871759-CB34-40DF-988E-C3BFE386608E}" type="sibTrans" cxnId="{989F6B81-5033-413C-8626-C207D35ACF67}">
      <dgm:prSet/>
      <dgm:spPr/>
      <dgm:t>
        <a:bodyPr/>
        <a:lstStyle/>
        <a:p>
          <a:endParaRPr lang="en-US"/>
        </a:p>
      </dgm:t>
    </dgm:pt>
    <dgm:pt modelId="{A20B0D25-A3AD-45AD-B60C-1A49BB338102}">
      <dgm:prSet/>
      <dgm:spPr/>
      <dgm:t>
        <a:bodyPr/>
        <a:lstStyle/>
        <a:p>
          <a:r>
            <a:rPr lang="en-US"/>
            <a:t>Upper layers are made of polygonal cells and flat squamous cells</a:t>
          </a:r>
        </a:p>
      </dgm:t>
    </dgm:pt>
    <dgm:pt modelId="{267A09AE-AE5C-4BA8-963C-4BCD4ADA577E}" type="parTrans" cxnId="{B5E5BE59-E25E-4501-B993-6C9AC05F1DFA}">
      <dgm:prSet/>
      <dgm:spPr/>
      <dgm:t>
        <a:bodyPr/>
        <a:lstStyle/>
        <a:p>
          <a:endParaRPr lang="en-US"/>
        </a:p>
      </dgm:t>
    </dgm:pt>
    <dgm:pt modelId="{BB391A70-F030-4065-A545-D78837BAC49C}" type="sibTrans" cxnId="{B5E5BE59-E25E-4501-B993-6C9AC05F1DFA}">
      <dgm:prSet/>
      <dgm:spPr/>
      <dgm:t>
        <a:bodyPr/>
        <a:lstStyle/>
        <a:p>
          <a:endParaRPr lang="en-US"/>
        </a:p>
      </dgm:t>
    </dgm:pt>
    <dgm:pt modelId="{477C4410-5A3B-451F-AADF-A40394C6CDB6}">
      <dgm:prSet/>
      <dgm:spPr/>
      <dgm:t>
        <a:bodyPr/>
        <a:lstStyle/>
        <a:p>
          <a:r>
            <a:rPr lang="en-US"/>
            <a:t>Lower germinative layers may be either cuboidal or columnar cells</a:t>
          </a:r>
        </a:p>
      </dgm:t>
    </dgm:pt>
    <dgm:pt modelId="{F46B6DE4-BD7C-408D-825E-836869E491D4}" type="parTrans" cxnId="{BCD2CD97-EDA4-4E7F-B12F-F2C38DA6A8EC}">
      <dgm:prSet/>
      <dgm:spPr/>
      <dgm:t>
        <a:bodyPr/>
        <a:lstStyle/>
        <a:p>
          <a:endParaRPr lang="en-US"/>
        </a:p>
      </dgm:t>
    </dgm:pt>
    <dgm:pt modelId="{B7521802-6AF1-470F-B2D7-F7CBE27EFCFE}" type="sibTrans" cxnId="{BCD2CD97-EDA4-4E7F-B12F-F2C38DA6A8EC}">
      <dgm:prSet/>
      <dgm:spPr/>
      <dgm:t>
        <a:bodyPr/>
        <a:lstStyle/>
        <a:p>
          <a:endParaRPr lang="en-US"/>
        </a:p>
      </dgm:t>
    </dgm:pt>
    <dgm:pt modelId="{212B391A-B3BC-4FA4-A934-08ED27448542}" type="pres">
      <dgm:prSet presAssocID="{717B4159-E137-4B3B-9A05-802C898494A9}" presName="outerComposite" presStyleCnt="0">
        <dgm:presLayoutVars>
          <dgm:chMax val="5"/>
          <dgm:dir/>
          <dgm:resizeHandles val="exact"/>
        </dgm:presLayoutVars>
      </dgm:prSet>
      <dgm:spPr/>
    </dgm:pt>
    <dgm:pt modelId="{4C61A528-C4DB-4E3F-8C79-AFB05C757901}" type="pres">
      <dgm:prSet presAssocID="{717B4159-E137-4B3B-9A05-802C898494A9}" presName="dummyMaxCanvas" presStyleCnt="0">
        <dgm:presLayoutVars/>
      </dgm:prSet>
      <dgm:spPr/>
    </dgm:pt>
    <dgm:pt modelId="{7E16BB9F-9589-4557-9C9B-3AEE9C423F0A}" type="pres">
      <dgm:prSet presAssocID="{717B4159-E137-4B3B-9A05-802C898494A9}" presName="ThreeNodes_1" presStyleLbl="node1" presStyleIdx="0" presStyleCnt="3" custLinFactNeighborX="1187" custLinFactNeighborY="2608">
        <dgm:presLayoutVars>
          <dgm:bulletEnabled val="1"/>
        </dgm:presLayoutVars>
      </dgm:prSet>
      <dgm:spPr/>
    </dgm:pt>
    <dgm:pt modelId="{1D953E15-9D75-4999-A0D4-013A541C481C}" type="pres">
      <dgm:prSet presAssocID="{717B4159-E137-4B3B-9A05-802C898494A9}" presName="ThreeNodes_2" presStyleLbl="node1" presStyleIdx="1" presStyleCnt="3">
        <dgm:presLayoutVars>
          <dgm:bulletEnabled val="1"/>
        </dgm:presLayoutVars>
      </dgm:prSet>
      <dgm:spPr/>
    </dgm:pt>
    <dgm:pt modelId="{07E9DE15-BCAC-4B16-8995-D5FC57760B25}" type="pres">
      <dgm:prSet presAssocID="{717B4159-E137-4B3B-9A05-802C898494A9}" presName="ThreeNodes_3" presStyleLbl="node1" presStyleIdx="2" presStyleCnt="3">
        <dgm:presLayoutVars>
          <dgm:bulletEnabled val="1"/>
        </dgm:presLayoutVars>
      </dgm:prSet>
      <dgm:spPr/>
    </dgm:pt>
    <dgm:pt modelId="{A0F20878-A7AA-476A-A2ED-0E82847694A4}" type="pres">
      <dgm:prSet presAssocID="{717B4159-E137-4B3B-9A05-802C898494A9}" presName="ThreeConn_1-2" presStyleLbl="fgAccFollowNode1" presStyleIdx="0" presStyleCnt="2">
        <dgm:presLayoutVars>
          <dgm:bulletEnabled val="1"/>
        </dgm:presLayoutVars>
      </dgm:prSet>
      <dgm:spPr/>
    </dgm:pt>
    <dgm:pt modelId="{E9C935D8-A474-4E07-8EA0-D7337C6F5DAC}" type="pres">
      <dgm:prSet presAssocID="{717B4159-E137-4B3B-9A05-802C898494A9}" presName="ThreeConn_2-3" presStyleLbl="fgAccFollowNode1" presStyleIdx="1" presStyleCnt="2">
        <dgm:presLayoutVars>
          <dgm:bulletEnabled val="1"/>
        </dgm:presLayoutVars>
      </dgm:prSet>
      <dgm:spPr/>
    </dgm:pt>
    <dgm:pt modelId="{24F60670-A787-465A-8AEC-1F46968866F3}" type="pres">
      <dgm:prSet presAssocID="{717B4159-E137-4B3B-9A05-802C898494A9}" presName="ThreeNodes_1_text" presStyleLbl="node1" presStyleIdx="2" presStyleCnt="3">
        <dgm:presLayoutVars>
          <dgm:bulletEnabled val="1"/>
        </dgm:presLayoutVars>
      </dgm:prSet>
      <dgm:spPr/>
    </dgm:pt>
    <dgm:pt modelId="{D7E9DAA9-73EA-4458-87B0-6B7B23E21636}" type="pres">
      <dgm:prSet presAssocID="{717B4159-E137-4B3B-9A05-802C898494A9}" presName="ThreeNodes_2_text" presStyleLbl="node1" presStyleIdx="2" presStyleCnt="3">
        <dgm:presLayoutVars>
          <dgm:bulletEnabled val="1"/>
        </dgm:presLayoutVars>
      </dgm:prSet>
      <dgm:spPr/>
    </dgm:pt>
    <dgm:pt modelId="{149D062B-97E8-4780-A92B-5BDFC5A08AFA}" type="pres">
      <dgm:prSet presAssocID="{717B4159-E137-4B3B-9A05-802C898494A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41F9B19-CA48-4893-A55D-2E757A4FFEE2}" type="presOf" srcId="{717B4159-E137-4B3B-9A05-802C898494A9}" destId="{212B391A-B3BC-4FA4-A934-08ED27448542}" srcOrd="0" destOrd="0" presId="urn:microsoft.com/office/officeart/2005/8/layout/vProcess5"/>
    <dgm:cxn modelId="{1860861E-84B0-43B8-9A74-74D1B415684A}" type="presOf" srcId="{BB391A70-F030-4065-A545-D78837BAC49C}" destId="{E9C935D8-A474-4E07-8EA0-D7337C6F5DAC}" srcOrd="0" destOrd="0" presId="urn:microsoft.com/office/officeart/2005/8/layout/vProcess5"/>
    <dgm:cxn modelId="{1558F134-CDBE-4500-BA4D-21FE927A7146}" type="presOf" srcId="{A20B0D25-A3AD-45AD-B60C-1A49BB338102}" destId="{1D953E15-9D75-4999-A0D4-013A541C481C}" srcOrd="0" destOrd="0" presId="urn:microsoft.com/office/officeart/2005/8/layout/vProcess5"/>
    <dgm:cxn modelId="{4D17CC39-5044-4F0A-987F-985CB3F43611}" type="presOf" srcId="{A20B0D25-A3AD-45AD-B60C-1A49BB338102}" destId="{D7E9DAA9-73EA-4458-87B0-6B7B23E21636}" srcOrd="1" destOrd="0" presId="urn:microsoft.com/office/officeart/2005/8/layout/vProcess5"/>
    <dgm:cxn modelId="{2B755276-3260-4FE4-AE00-2AA059B00BF3}" type="presOf" srcId="{477C4410-5A3B-451F-AADF-A40394C6CDB6}" destId="{149D062B-97E8-4780-A92B-5BDFC5A08AFA}" srcOrd="1" destOrd="0" presId="urn:microsoft.com/office/officeart/2005/8/layout/vProcess5"/>
    <dgm:cxn modelId="{B5E5BE59-E25E-4501-B993-6C9AC05F1DFA}" srcId="{717B4159-E137-4B3B-9A05-802C898494A9}" destId="{A20B0D25-A3AD-45AD-B60C-1A49BB338102}" srcOrd="1" destOrd="0" parTransId="{267A09AE-AE5C-4BA8-963C-4BCD4ADA577E}" sibTransId="{BB391A70-F030-4065-A545-D78837BAC49C}"/>
    <dgm:cxn modelId="{989F6B81-5033-413C-8626-C207D35ACF67}" srcId="{717B4159-E137-4B3B-9A05-802C898494A9}" destId="{E93180E1-8575-4981-B81B-420475A06EF3}" srcOrd="0" destOrd="0" parTransId="{16CA9D0E-03D1-4036-8435-F829792C67F3}" sibTransId="{9A871759-CB34-40DF-988E-C3BFE386608E}"/>
    <dgm:cxn modelId="{D1D9CD8A-8CDC-46EE-82A5-5C9494D8F2F7}" type="presOf" srcId="{E93180E1-8575-4981-B81B-420475A06EF3}" destId="{7E16BB9F-9589-4557-9C9B-3AEE9C423F0A}" srcOrd="0" destOrd="0" presId="urn:microsoft.com/office/officeart/2005/8/layout/vProcess5"/>
    <dgm:cxn modelId="{BCD2CD97-EDA4-4E7F-B12F-F2C38DA6A8EC}" srcId="{717B4159-E137-4B3B-9A05-802C898494A9}" destId="{477C4410-5A3B-451F-AADF-A40394C6CDB6}" srcOrd="2" destOrd="0" parTransId="{F46B6DE4-BD7C-408D-825E-836869E491D4}" sibTransId="{B7521802-6AF1-470F-B2D7-F7CBE27EFCFE}"/>
    <dgm:cxn modelId="{015B199A-33AC-435B-8D6C-4630D13B99FB}" type="presOf" srcId="{E93180E1-8575-4981-B81B-420475A06EF3}" destId="{24F60670-A787-465A-8AEC-1F46968866F3}" srcOrd="1" destOrd="0" presId="urn:microsoft.com/office/officeart/2005/8/layout/vProcess5"/>
    <dgm:cxn modelId="{663E21A5-1731-48BC-873A-DA9C018E05C5}" type="presOf" srcId="{9A871759-CB34-40DF-988E-C3BFE386608E}" destId="{A0F20878-A7AA-476A-A2ED-0E82847694A4}" srcOrd="0" destOrd="0" presId="urn:microsoft.com/office/officeart/2005/8/layout/vProcess5"/>
    <dgm:cxn modelId="{FAA738F6-0BE0-4D67-9CD2-DEA8F2FEAA80}" type="presOf" srcId="{477C4410-5A3B-451F-AADF-A40394C6CDB6}" destId="{07E9DE15-BCAC-4B16-8995-D5FC57760B25}" srcOrd="0" destOrd="0" presId="urn:microsoft.com/office/officeart/2005/8/layout/vProcess5"/>
    <dgm:cxn modelId="{3F517B19-8D6A-4C4E-82A5-3F4BC14F89BA}" type="presParOf" srcId="{212B391A-B3BC-4FA4-A934-08ED27448542}" destId="{4C61A528-C4DB-4E3F-8C79-AFB05C757901}" srcOrd="0" destOrd="0" presId="urn:microsoft.com/office/officeart/2005/8/layout/vProcess5"/>
    <dgm:cxn modelId="{5B79C923-1792-4C6A-8316-204D594DC460}" type="presParOf" srcId="{212B391A-B3BC-4FA4-A934-08ED27448542}" destId="{7E16BB9F-9589-4557-9C9B-3AEE9C423F0A}" srcOrd="1" destOrd="0" presId="urn:microsoft.com/office/officeart/2005/8/layout/vProcess5"/>
    <dgm:cxn modelId="{7F188BFE-B679-4123-A064-2DA337F785AB}" type="presParOf" srcId="{212B391A-B3BC-4FA4-A934-08ED27448542}" destId="{1D953E15-9D75-4999-A0D4-013A541C481C}" srcOrd="2" destOrd="0" presId="urn:microsoft.com/office/officeart/2005/8/layout/vProcess5"/>
    <dgm:cxn modelId="{E73F7490-C6B2-4AB8-A319-69E8E9A4444D}" type="presParOf" srcId="{212B391A-B3BC-4FA4-A934-08ED27448542}" destId="{07E9DE15-BCAC-4B16-8995-D5FC57760B25}" srcOrd="3" destOrd="0" presId="urn:microsoft.com/office/officeart/2005/8/layout/vProcess5"/>
    <dgm:cxn modelId="{036E2B03-5A6B-499A-A8B8-E4CDE6E1690E}" type="presParOf" srcId="{212B391A-B3BC-4FA4-A934-08ED27448542}" destId="{A0F20878-A7AA-476A-A2ED-0E82847694A4}" srcOrd="4" destOrd="0" presId="urn:microsoft.com/office/officeart/2005/8/layout/vProcess5"/>
    <dgm:cxn modelId="{45968959-0CD4-4F41-9CA4-E91DAFF1AA1C}" type="presParOf" srcId="{212B391A-B3BC-4FA4-A934-08ED27448542}" destId="{E9C935D8-A474-4E07-8EA0-D7337C6F5DAC}" srcOrd="5" destOrd="0" presId="urn:microsoft.com/office/officeart/2005/8/layout/vProcess5"/>
    <dgm:cxn modelId="{3731B6CD-55E4-4855-9E56-C02C8ACC8D3B}" type="presParOf" srcId="{212B391A-B3BC-4FA4-A934-08ED27448542}" destId="{24F60670-A787-465A-8AEC-1F46968866F3}" srcOrd="6" destOrd="0" presId="urn:microsoft.com/office/officeart/2005/8/layout/vProcess5"/>
    <dgm:cxn modelId="{1C677CAE-86AF-4437-A2DA-9B5222231816}" type="presParOf" srcId="{212B391A-B3BC-4FA4-A934-08ED27448542}" destId="{D7E9DAA9-73EA-4458-87B0-6B7B23E21636}" srcOrd="7" destOrd="0" presId="urn:microsoft.com/office/officeart/2005/8/layout/vProcess5"/>
    <dgm:cxn modelId="{2907EB80-D445-45AB-BAED-3D7664F54806}" type="presParOf" srcId="{212B391A-B3BC-4FA4-A934-08ED27448542}" destId="{149D062B-97E8-4780-A92B-5BDFC5A08AF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E74B25-A807-4AB1-8F81-3C5ED79B281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557550-8E81-4331-B7BC-D6127B0F69C5}">
      <dgm:prSet/>
      <dgm:spPr/>
      <dgm:t>
        <a:bodyPr/>
        <a:lstStyle/>
        <a:p>
          <a:r>
            <a:rPr lang="en-US"/>
            <a:t>Protection </a:t>
          </a:r>
        </a:p>
      </dgm:t>
    </dgm:pt>
    <dgm:pt modelId="{F4FEC916-4146-40AD-9A9B-9B29889FF157}" type="parTrans" cxnId="{D0152FBF-CC48-43AA-BA68-1F3D8AF2BD3F}">
      <dgm:prSet/>
      <dgm:spPr/>
      <dgm:t>
        <a:bodyPr/>
        <a:lstStyle/>
        <a:p>
          <a:endParaRPr lang="en-US"/>
        </a:p>
      </dgm:t>
    </dgm:pt>
    <dgm:pt modelId="{3DAE6957-2CBE-4184-A321-DA7B45F17CC3}" type="sibTrans" cxnId="{D0152FBF-CC48-43AA-BA68-1F3D8AF2BD3F}">
      <dgm:prSet/>
      <dgm:spPr/>
      <dgm:t>
        <a:bodyPr/>
        <a:lstStyle/>
        <a:p>
          <a:endParaRPr lang="en-US"/>
        </a:p>
      </dgm:t>
    </dgm:pt>
    <dgm:pt modelId="{7ECA8DCF-9833-48E0-8F02-7EDDA09366C0}">
      <dgm:prSet/>
      <dgm:spPr/>
      <dgm:t>
        <a:bodyPr/>
        <a:lstStyle/>
        <a:p>
          <a:r>
            <a:rPr lang="en-US"/>
            <a:t>Conduction</a:t>
          </a:r>
        </a:p>
      </dgm:t>
    </dgm:pt>
    <dgm:pt modelId="{D73862AA-9BB5-4CB9-9C76-3FB3C03A6228}" type="parTrans" cxnId="{533DA740-E485-4298-B076-5DB6C2D53E94}">
      <dgm:prSet/>
      <dgm:spPr/>
      <dgm:t>
        <a:bodyPr/>
        <a:lstStyle/>
        <a:p>
          <a:endParaRPr lang="en-US"/>
        </a:p>
      </dgm:t>
    </dgm:pt>
    <dgm:pt modelId="{4314C27F-F33B-443D-9A62-F23E83C94861}" type="sibTrans" cxnId="{533DA740-E485-4298-B076-5DB6C2D53E94}">
      <dgm:prSet/>
      <dgm:spPr/>
      <dgm:t>
        <a:bodyPr/>
        <a:lstStyle/>
        <a:p>
          <a:endParaRPr lang="en-US"/>
        </a:p>
      </dgm:t>
    </dgm:pt>
    <dgm:pt modelId="{18AD2677-BE79-42F1-8874-783A6D456A78}" type="pres">
      <dgm:prSet presAssocID="{29E74B25-A807-4AB1-8F81-3C5ED79B28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D1E954-C69F-4A79-98B4-E5A6B6A17E79}" type="pres">
      <dgm:prSet presAssocID="{D4557550-8E81-4331-B7BC-D6127B0F69C5}" presName="hierRoot1" presStyleCnt="0"/>
      <dgm:spPr/>
    </dgm:pt>
    <dgm:pt modelId="{A220B99D-D478-4C42-8989-8FD6B0226D22}" type="pres">
      <dgm:prSet presAssocID="{D4557550-8E81-4331-B7BC-D6127B0F69C5}" presName="composite" presStyleCnt="0"/>
      <dgm:spPr/>
    </dgm:pt>
    <dgm:pt modelId="{E7990B69-075C-40B7-A559-1F73BD09A63D}" type="pres">
      <dgm:prSet presAssocID="{D4557550-8E81-4331-B7BC-D6127B0F69C5}" presName="background" presStyleLbl="node0" presStyleIdx="0" presStyleCnt="2"/>
      <dgm:spPr/>
    </dgm:pt>
    <dgm:pt modelId="{58D03B9A-14DF-4254-B541-0D4D914D6EC9}" type="pres">
      <dgm:prSet presAssocID="{D4557550-8E81-4331-B7BC-D6127B0F69C5}" presName="text" presStyleLbl="fgAcc0" presStyleIdx="0" presStyleCnt="2">
        <dgm:presLayoutVars>
          <dgm:chPref val="3"/>
        </dgm:presLayoutVars>
      </dgm:prSet>
      <dgm:spPr/>
    </dgm:pt>
    <dgm:pt modelId="{CC9E726C-0E4B-48CE-B4BE-8B0248D699E0}" type="pres">
      <dgm:prSet presAssocID="{D4557550-8E81-4331-B7BC-D6127B0F69C5}" presName="hierChild2" presStyleCnt="0"/>
      <dgm:spPr/>
    </dgm:pt>
    <dgm:pt modelId="{BAB91059-6421-40C3-B4BF-751AA6C79F87}" type="pres">
      <dgm:prSet presAssocID="{7ECA8DCF-9833-48E0-8F02-7EDDA09366C0}" presName="hierRoot1" presStyleCnt="0"/>
      <dgm:spPr/>
    </dgm:pt>
    <dgm:pt modelId="{CD7BB754-4CDF-4083-93E0-1CFB580A369C}" type="pres">
      <dgm:prSet presAssocID="{7ECA8DCF-9833-48E0-8F02-7EDDA09366C0}" presName="composite" presStyleCnt="0"/>
      <dgm:spPr/>
    </dgm:pt>
    <dgm:pt modelId="{01B41175-3E69-43CA-AAA6-5F44041F96BF}" type="pres">
      <dgm:prSet presAssocID="{7ECA8DCF-9833-48E0-8F02-7EDDA09366C0}" presName="background" presStyleLbl="node0" presStyleIdx="1" presStyleCnt="2"/>
      <dgm:spPr/>
    </dgm:pt>
    <dgm:pt modelId="{54788FBF-E551-4320-956A-68B955B746F1}" type="pres">
      <dgm:prSet presAssocID="{7ECA8DCF-9833-48E0-8F02-7EDDA09366C0}" presName="text" presStyleLbl="fgAcc0" presStyleIdx="1" presStyleCnt="2">
        <dgm:presLayoutVars>
          <dgm:chPref val="3"/>
        </dgm:presLayoutVars>
      </dgm:prSet>
      <dgm:spPr/>
    </dgm:pt>
    <dgm:pt modelId="{D97D3C9B-A818-46E6-AC48-7709553C04BE}" type="pres">
      <dgm:prSet presAssocID="{7ECA8DCF-9833-48E0-8F02-7EDDA09366C0}" presName="hierChild2" presStyleCnt="0"/>
      <dgm:spPr/>
    </dgm:pt>
  </dgm:ptLst>
  <dgm:cxnLst>
    <dgm:cxn modelId="{533DA740-E485-4298-B076-5DB6C2D53E94}" srcId="{29E74B25-A807-4AB1-8F81-3C5ED79B281E}" destId="{7ECA8DCF-9833-48E0-8F02-7EDDA09366C0}" srcOrd="1" destOrd="0" parTransId="{D73862AA-9BB5-4CB9-9C76-3FB3C03A6228}" sibTransId="{4314C27F-F33B-443D-9A62-F23E83C94861}"/>
    <dgm:cxn modelId="{550AB8B1-E1EA-4695-BBF1-4B7F0B0999B0}" type="presOf" srcId="{7ECA8DCF-9833-48E0-8F02-7EDDA09366C0}" destId="{54788FBF-E551-4320-956A-68B955B746F1}" srcOrd="0" destOrd="0" presId="urn:microsoft.com/office/officeart/2005/8/layout/hierarchy1"/>
    <dgm:cxn modelId="{D0152FBF-CC48-43AA-BA68-1F3D8AF2BD3F}" srcId="{29E74B25-A807-4AB1-8F81-3C5ED79B281E}" destId="{D4557550-8E81-4331-B7BC-D6127B0F69C5}" srcOrd="0" destOrd="0" parTransId="{F4FEC916-4146-40AD-9A9B-9B29889FF157}" sibTransId="{3DAE6957-2CBE-4184-A321-DA7B45F17CC3}"/>
    <dgm:cxn modelId="{9A873DCB-543B-437E-B1B7-FC380DBAA3DE}" type="presOf" srcId="{29E74B25-A807-4AB1-8F81-3C5ED79B281E}" destId="{18AD2677-BE79-42F1-8874-783A6D456A78}" srcOrd="0" destOrd="0" presId="urn:microsoft.com/office/officeart/2005/8/layout/hierarchy1"/>
    <dgm:cxn modelId="{E910F7DC-6AAE-4556-96CD-D7E8217E3CE9}" type="presOf" srcId="{D4557550-8E81-4331-B7BC-D6127B0F69C5}" destId="{58D03B9A-14DF-4254-B541-0D4D914D6EC9}" srcOrd="0" destOrd="0" presId="urn:microsoft.com/office/officeart/2005/8/layout/hierarchy1"/>
    <dgm:cxn modelId="{FE74CB42-46E4-44CA-966A-7E3F61CE835A}" type="presParOf" srcId="{18AD2677-BE79-42F1-8874-783A6D456A78}" destId="{78D1E954-C69F-4A79-98B4-E5A6B6A17E79}" srcOrd="0" destOrd="0" presId="urn:microsoft.com/office/officeart/2005/8/layout/hierarchy1"/>
    <dgm:cxn modelId="{30F86E7B-6578-466E-96A1-CF99AA3AC8C3}" type="presParOf" srcId="{78D1E954-C69F-4A79-98B4-E5A6B6A17E79}" destId="{A220B99D-D478-4C42-8989-8FD6B0226D22}" srcOrd="0" destOrd="0" presId="urn:microsoft.com/office/officeart/2005/8/layout/hierarchy1"/>
    <dgm:cxn modelId="{BD2B9781-CEC2-43E5-93C9-7E17FE6D9586}" type="presParOf" srcId="{A220B99D-D478-4C42-8989-8FD6B0226D22}" destId="{E7990B69-075C-40B7-A559-1F73BD09A63D}" srcOrd="0" destOrd="0" presId="urn:microsoft.com/office/officeart/2005/8/layout/hierarchy1"/>
    <dgm:cxn modelId="{9198A19D-DE98-4EEC-8D9E-8467062807EB}" type="presParOf" srcId="{A220B99D-D478-4C42-8989-8FD6B0226D22}" destId="{58D03B9A-14DF-4254-B541-0D4D914D6EC9}" srcOrd="1" destOrd="0" presId="urn:microsoft.com/office/officeart/2005/8/layout/hierarchy1"/>
    <dgm:cxn modelId="{45B7F6B2-FFD5-4794-8855-74A44B946547}" type="presParOf" srcId="{78D1E954-C69F-4A79-98B4-E5A6B6A17E79}" destId="{CC9E726C-0E4B-48CE-B4BE-8B0248D699E0}" srcOrd="1" destOrd="0" presId="urn:microsoft.com/office/officeart/2005/8/layout/hierarchy1"/>
    <dgm:cxn modelId="{64CDA78D-79CC-494A-9FD9-39BE88C5B734}" type="presParOf" srcId="{18AD2677-BE79-42F1-8874-783A6D456A78}" destId="{BAB91059-6421-40C3-B4BF-751AA6C79F87}" srcOrd="1" destOrd="0" presId="urn:microsoft.com/office/officeart/2005/8/layout/hierarchy1"/>
    <dgm:cxn modelId="{16EBA510-937D-4ADA-AF24-4BE0E3920969}" type="presParOf" srcId="{BAB91059-6421-40C3-B4BF-751AA6C79F87}" destId="{CD7BB754-4CDF-4083-93E0-1CFB580A369C}" srcOrd="0" destOrd="0" presId="urn:microsoft.com/office/officeart/2005/8/layout/hierarchy1"/>
    <dgm:cxn modelId="{B6CAF5CA-16DB-401D-802E-08BB0419D930}" type="presParOf" srcId="{CD7BB754-4CDF-4083-93E0-1CFB580A369C}" destId="{01B41175-3E69-43CA-AAA6-5F44041F96BF}" srcOrd="0" destOrd="0" presId="urn:microsoft.com/office/officeart/2005/8/layout/hierarchy1"/>
    <dgm:cxn modelId="{A3984F1E-E3D9-460B-AAEA-16CB753D72FB}" type="presParOf" srcId="{CD7BB754-4CDF-4083-93E0-1CFB580A369C}" destId="{54788FBF-E551-4320-956A-68B955B746F1}" srcOrd="1" destOrd="0" presId="urn:microsoft.com/office/officeart/2005/8/layout/hierarchy1"/>
    <dgm:cxn modelId="{808D1662-9D9F-4F7A-91A1-60CCC4D75FBD}" type="presParOf" srcId="{BAB91059-6421-40C3-B4BF-751AA6C79F87}" destId="{D97D3C9B-A818-46E6-AC48-7709553C04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BA9800-75B7-4011-A455-7A6E0276197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584C1B-4829-4058-B4EA-EC51BE12B6D9}">
      <dgm:prSet/>
      <dgm:spPr/>
      <dgm:t>
        <a:bodyPr/>
        <a:lstStyle/>
        <a:p>
          <a:r>
            <a:rPr lang="en-US" dirty="0"/>
            <a:t>Renal pelvis </a:t>
          </a:r>
        </a:p>
      </dgm:t>
    </dgm:pt>
    <dgm:pt modelId="{E224F4F4-E37C-4828-AFEB-ECA67D82D10A}" type="parTrans" cxnId="{D68858BB-4A9D-487C-8645-7D54DDF6A81B}">
      <dgm:prSet/>
      <dgm:spPr/>
      <dgm:t>
        <a:bodyPr/>
        <a:lstStyle/>
        <a:p>
          <a:endParaRPr lang="en-US"/>
        </a:p>
      </dgm:t>
    </dgm:pt>
    <dgm:pt modelId="{417B1F88-0B0E-44E0-9364-DB8049EE2D4C}" type="sibTrans" cxnId="{D68858BB-4A9D-487C-8645-7D54DDF6A81B}">
      <dgm:prSet/>
      <dgm:spPr/>
      <dgm:t>
        <a:bodyPr/>
        <a:lstStyle/>
        <a:p>
          <a:endParaRPr lang="en-US"/>
        </a:p>
      </dgm:t>
    </dgm:pt>
    <dgm:pt modelId="{CE4FDEF8-7336-4B59-8411-C9D76BBFDA1A}">
      <dgm:prSet/>
      <dgm:spPr/>
      <dgm:t>
        <a:bodyPr/>
        <a:lstStyle/>
        <a:p>
          <a:r>
            <a:rPr lang="en-US"/>
            <a:t>Ureter</a:t>
          </a:r>
        </a:p>
      </dgm:t>
    </dgm:pt>
    <dgm:pt modelId="{29DCE18E-B944-4DE0-8D87-47657745468E}" type="parTrans" cxnId="{FAC03E28-9355-4AAF-8A5C-CEB43C1EBAB0}">
      <dgm:prSet/>
      <dgm:spPr/>
      <dgm:t>
        <a:bodyPr/>
        <a:lstStyle/>
        <a:p>
          <a:endParaRPr lang="en-US"/>
        </a:p>
      </dgm:t>
    </dgm:pt>
    <dgm:pt modelId="{13836FCF-4593-4F93-BEFA-1103B49308BB}" type="sibTrans" cxnId="{FAC03E28-9355-4AAF-8A5C-CEB43C1EBAB0}">
      <dgm:prSet/>
      <dgm:spPr/>
      <dgm:t>
        <a:bodyPr/>
        <a:lstStyle/>
        <a:p>
          <a:endParaRPr lang="en-US"/>
        </a:p>
      </dgm:t>
    </dgm:pt>
    <dgm:pt modelId="{0F6AE3C3-1F31-4226-995E-41BDF3416994}">
      <dgm:prSet/>
      <dgm:spPr/>
      <dgm:t>
        <a:bodyPr/>
        <a:lstStyle/>
        <a:p>
          <a:r>
            <a:rPr lang="en-US"/>
            <a:t>Urinary Bladder</a:t>
          </a:r>
        </a:p>
      </dgm:t>
    </dgm:pt>
    <dgm:pt modelId="{F9066D9C-7D86-4BCB-9FFB-BCA6FD3D21C2}" type="parTrans" cxnId="{F3D22D0C-3B91-42BD-ADDD-7589291ED1EC}">
      <dgm:prSet/>
      <dgm:spPr/>
      <dgm:t>
        <a:bodyPr/>
        <a:lstStyle/>
        <a:p>
          <a:endParaRPr lang="en-US"/>
        </a:p>
      </dgm:t>
    </dgm:pt>
    <dgm:pt modelId="{0A432D50-B1DF-4D17-BDDB-CDB2F067EA94}" type="sibTrans" cxnId="{F3D22D0C-3B91-42BD-ADDD-7589291ED1EC}">
      <dgm:prSet/>
      <dgm:spPr/>
      <dgm:t>
        <a:bodyPr/>
        <a:lstStyle/>
        <a:p>
          <a:endParaRPr lang="en-US"/>
        </a:p>
      </dgm:t>
    </dgm:pt>
    <dgm:pt modelId="{B9E38206-DA30-4232-8373-A7D7E02740AC}" type="pres">
      <dgm:prSet presAssocID="{1BBA9800-75B7-4011-A455-7A6E02761978}" presName="linear" presStyleCnt="0">
        <dgm:presLayoutVars>
          <dgm:animLvl val="lvl"/>
          <dgm:resizeHandles val="exact"/>
        </dgm:presLayoutVars>
      </dgm:prSet>
      <dgm:spPr/>
    </dgm:pt>
    <dgm:pt modelId="{0E7EE637-72A9-4C8F-9B00-FD53A4CC5BBB}" type="pres">
      <dgm:prSet presAssocID="{F5584C1B-4829-4058-B4EA-EC51BE12B6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B82890-20DD-4688-8A2B-855D939C1C35}" type="pres">
      <dgm:prSet presAssocID="{417B1F88-0B0E-44E0-9364-DB8049EE2D4C}" presName="spacer" presStyleCnt="0"/>
      <dgm:spPr/>
    </dgm:pt>
    <dgm:pt modelId="{C45B5CC0-F458-4728-ABED-2C122A3D0C6A}" type="pres">
      <dgm:prSet presAssocID="{CE4FDEF8-7336-4B59-8411-C9D76BBFDA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21A36A-B825-45F3-9910-583B200E9E63}" type="pres">
      <dgm:prSet presAssocID="{13836FCF-4593-4F93-BEFA-1103B49308BB}" presName="spacer" presStyleCnt="0"/>
      <dgm:spPr/>
    </dgm:pt>
    <dgm:pt modelId="{14563DE5-FC74-4915-BCF3-C01EA4C4E1B1}" type="pres">
      <dgm:prSet presAssocID="{0F6AE3C3-1F31-4226-995E-41BDF341699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A3B202-2DA1-4817-8591-EF53ED91C1EA}" type="presOf" srcId="{F5584C1B-4829-4058-B4EA-EC51BE12B6D9}" destId="{0E7EE637-72A9-4C8F-9B00-FD53A4CC5BBB}" srcOrd="0" destOrd="0" presId="urn:microsoft.com/office/officeart/2005/8/layout/vList2"/>
    <dgm:cxn modelId="{F3D22D0C-3B91-42BD-ADDD-7589291ED1EC}" srcId="{1BBA9800-75B7-4011-A455-7A6E02761978}" destId="{0F6AE3C3-1F31-4226-995E-41BDF3416994}" srcOrd="2" destOrd="0" parTransId="{F9066D9C-7D86-4BCB-9FFB-BCA6FD3D21C2}" sibTransId="{0A432D50-B1DF-4D17-BDDB-CDB2F067EA94}"/>
    <dgm:cxn modelId="{EC430D14-14CD-4EDD-9C23-16A8C84200DE}" type="presOf" srcId="{1BBA9800-75B7-4011-A455-7A6E02761978}" destId="{B9E38206-DA30-4232-8373-A7D7E02740AC}" srcOrd="0" destOrd="0" presId="urn:microsoft.com/office/officeart/2005/8/layout/vList2"/>
    <dgm:cxn modelId="{FAC03E28-9355-4AAF-8A5C-CEB43C1EBAB0}" srcId="{1BBA9800-75B7-4011-A455-7A6E02761978}" destId="{CE4FDEF8-7336-4B59-8411-C9D76BBFDA1A}" srcOrd="1" destOrd="0" parTransId="{29DCE18E-B944-4DE0-8D87-47657745468E}" sibTransId="{13836FCF-4593-4F93-BEFA-1103B49308BB}"/>
    <dgm:cxn modelId="{98C7E349-0E9C-4C28-9071-0CCAE3ED51D9}" type="presOf" srcId="{0F6AE3C3-1F31-4226-995E-41BDF3416994}" destId="{14563DE5-FC74-4915-BCF3-C01EA4C4E1B1}" srcOrd="0" destOrd="0" presId="urn:microsoft.com/office/officeart/2005/8/layout/vList2"/>
    <dgm:cxn modelId="{D68858BB-4A9D-487C-8645-7D54DDF6A81B}" srcId="{1BBA9800-75B7-4011-A455-7A6E02761978}" destId="{F5584C1B-4829-4058-B4EA-EC51BE12B6D9}" srcOrd="0" destOrd="0" parTransId="{E224F4F4-E37C-4828-AFEB-ECA67D82D10A}" sibTransId="{417B1F88-0B0E-44E0-9364-DB8049EE2D4C}"/>
    <dgm:cxn modelId="{AB1160E6-83EA-4136-83A4-A4A9A5FF83BC}" type="presOf" srcId="{CE4FDEF8-7336-4B59-8411-C9D76BBFDA1A}" destId="{C45B5CC0-F458-4728-ABED-2C122A3D0C6A}" srcOrd="0" destOrd="0" presId="urn:microsoft.com/office/officeart/2005/8/layout/vList2"/>
    <dgm:cxn modelId="{948D5D29-7DE8-4BF3-A24C-1EC84477E182}" type="presParOf" srcId="{B9E38206-DA30-4232-8373-A7D7E02740AC}" destId="{0E7EE637-72A9-4C8F-9B00-FD53A4CC5BBB}" srcOrd="0" destOrd="0" presId="urn:microsoft.com/office/officeart/2005/8/layout/vList2"/>
    <dgm:cxn modelId="{7CABFCD3-F6BF-41E8-A320-C3D5A15C383F}" type="presParOf" srcId="{B9E38206-DA30-4232-8373-A7D7E02740AC}" destId="{10B82890-20DD-4688-8A2B-855D939C1C35}" srcOrd="1" destOrd="0" presId="urn:microsoft.com/office/officeart/2005/8/layout/vList2"/>
    <dgm:cxn modelId="{95B2001E-2888-4C42-B6A7-707FFBBFE388}" type="presParOf" srcId="{B9E38206-DA30-4232-8373-A7D7E02740AC}" destId="{C45B5CC0-F458-4728-ABED-2C122A3D0C6A}" srcOrd="2" destOrd="0" presId="urn:microsoft.com/office/officeart/2005/8/layout/vList2"/>
    <dgm:cxn modelId="{AFA8726D-487D-462A-B94F-F4779219CBC8}" type="presParOf" srcId="{B9E38206-DA30-4232-8373-A7D7E02740AC}" destId="{E521A36A-B825-45F3-9910-583B200E9E63}" srcOrd="3" destOrd="0" presId="urn:microsoft.com/office/officeart/2005/8/layout/vList2"/>
    <dgm:cxn modelId="{37182D47-86A3-4EF2-84FE-FFB060FEFD07}" type="presParOf" srcId="{B9E38206-DA30-4232-8373-A7D7E02740AC}" destId="{14563DE5-FC74-4915-BCF3-C01EA4C4E1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3C7F79-3DF7-493C-964A-0CFC436F74D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50ACA1-FD02-4782-8800-7EBEA1A6C052}">
      <dgm:prSet/>
      <dgm:spPr/>
      <dgm:t>
        <a:bodyPr/>
        <a:lstStyle/>
        <a:p>
          <a:r>
            <a:rPr lang="en-US"/>
            <a:t>Conduction </a:t>
          </a:r>
        </a:p>
      </dgm:t>
    </dgm:pt>
    <dgm:pt modelId="{00584948-0C00-4EC1-81F6-1A4B043D9C62}" type="parTrans" cxnId="{165D2B96-3FA0-42C1-9366-A7A23289C661}">
      <dgm:prSet/>
      <dgm:spPr/>
      <dgm:t>
        <a:bodyPr/>
        <a:lstStyle/>
        <a:p>
          <a:endParaRPr lang="en-US"/>
        </a:p>
      </dgm:t>
    </dgm:pt>
    <dgm:pt modelId="{225AC315-1018-4921-B9E3-6BB9EF97C475}" type="sibTrans" cxnId="{165D2B96-3FA0-42C1-9366-A7A23289C661}">
      <dgm:prSet/>
      <dgm:spPr/>
      <dgm:t>
        <a:bodyPr/>
        <a:lstStyle/>
        <a:p>
          <a:endParaRPr lang="en-US"/>
        </a:p>
      </dgm:t>
    </dgm:pt>
    <dgm:pt modelId="{CE721BDC-1E6C-47A1-A93D-DD4472F06C1D}">
      <dgm:prSet/>
      <dgm:spPr/>
      <dgm:t>
        <a:bodyPr/>
        <a:lstStyle/>
        <a:p>
          <a:r>
            <a:rPr lang="en-US"/>
            <a:t>Storage</a:t>
          </a:r>
        </a:p>
      </dgm:t>
    </dgm:pt>
    <dgm:pt modelId="{E86750CB-858C-4B1B-9049-478A0364545C}" type="parTrans" cxnId="{4EC010D2-B343-43F0-9BA4-E8BC6C4E091A}">
      <dgm:prSet/>
      <dgm:spPr/>
      <dgm:t>
        <a:bodyPr/>
        <a:lstStyle/>
        <a:p>
          <a:endParaRPr lang="en-US"/>
        </a:p>
      </dgm:t>
    </dgm:pt>
    <dgm:pt modelId="{85E87276-A06B-4077-B604-F3E0C19632BC}" type="sibTrans" cxnId="{4EC010D2-B343-43F0-9BA4-E8BC6C4E091A}">
      <dgm:prSet/>
      <dgm:spPr/>
      <dgm:t>
        <a:bodyPr/>
        <a:lstStyle/>
        <a:p>
          <a:endParaRPr lang="en-US"/>
        </a:p>
      </dgm:t>
    </dgm:pt>
    <dgm:pt modelId="{65C9EE3A-63D4-44C8-9ECA-6A77B3FCF2D3}">
      <dgm:prSet/>
      <dgm:spPr/>
      <dgm:t>
        <a:bodyPr/>
        <a:lstStyle/>
        <a:p>
          <a:r>
            <a:rPr lang="en-US"/>
            <a:t>Filtration</a:t>
          </a:r>
        </a:p>
      </dgm:t>
    </dgm:pt>
    <dgm:pt modelId="{FE741D52-57A8-4F91-975A-F6E18BBE4955}" type="parTrans" cxnId="{2C2AF885-5F55-481A-83DD-5384F34C4B93}">
      <dgm:prSet/>
      <dgm:spPr/>
      <dgm:t>
        <a:bodyPr/>
        <a:lstStyle/>
        <a:p>
          <a:endParaRPr lang="en-US"/>
        </a:p>
      </dgm:t>
    </dgm:pt>
    <dgm:pt modelId="{5911E76C-41B4-4268-ADED-368CA1131AC6}" type="sibTrans" cxnId="{2C2AF885-5F55-481A-83DD-5384F34C4B93}">
      <dgm:prSet/>
      <dgm:spPr/>
      <dgm:t>
        <a:bodyPr/>
        <a:lstStyle/>
        <a:p>
          <a:endParaRPr lang="en-US"/>
        </a:p>
      </dgm:t>
    </dgm:pt>
    <dgm:pt modelId="{A3E537D9-5063-412A-AC84-6B38EB1F569F}" type="pres">
      <dgm:prSet presAssocID="{DC3C7F79-3DF7-493C-964A-0CFC436F74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276025-7C88-4169-A767-B85F44D46CE8}" type="pres">
      <dgm:prSet presAssocID="{BC50ACA1-FD02-4782-8800-7EBEA1A6C052}" presName="hierRoot1" presStyleCnt="0"/>
      <dgm:spPr/>
    </dgm:pt>
    <dgm:pt modelId="{78D290D9-0192-4A6B-A9A7-B98B9D05B3CC}" type="pres">
      <dgm:prSet presAssocID="{BC50ACA1-FD02-4782-8800-7EBEA1A6C052}" presName="composite" presStyleCnt="0"/>
      <dgm:spPr/>
    </dgm:pt>
    <dgm:pt modelId="{00E9AF8A-F253-4E0E-B804-BFEF0E744B3E}" type="pres">
      <dgm:prSet presAssocID="{BC50ACA1-FD02-4782-8800-7EBEA1A6C052}" presName="background" presStyleLbl="node0" presStyleIdx="0" presStyleCnt="3"/>
      <dgm:spPr/>
    </dgm:pt>
    <dgm:pt modelId="{136DE893-2463-4649-A022-7607381026C9}" type="pres">
      <dgm:prSet presAssocID="{BC50ACA1-FD02-4782-8800-7EBEA1A6C052}" presName="text" presStyleLbl="fgAcc0" presStyleIdx="0" presStyleCnt="3">
        <dgm:presLayoutVars>
          <dgm:chPref val="3"/>
        </dgm:presLayoutVars>
      </dgm:prSet>
      <dgm:spPr/>
    </dgm:pt>
    <dgm:pt modelId="{A545EA87-D734-4427-B410-57597EE5A120}" type="pres">
      <dgm:prSet presAssocID="{BC50ACA1-FD02-4782-8800-7EBEA1A6C052}" presName="hierChild2" presStyleCnt="0"/>
      <dgm:spPr/>
    </dgm:pt>
    <dgm:pt modelId="{B08A1490-17A4-453A-958C-19900608F5B7}" type="pres">
      <dgm:prSet presAssocID="{CE721BDC-1E6C-47A1-A93D-DD4472F06C1D}" presName="hierRoot1" presStyleCnt="0"/>
      <dgm:spPr/>
    </dgm:pt>
    <dgm:pt modelId="{3F0EEC61-A825-4C84-95D7-A1CC2F349B17}" type="pres">
      <dgm:prSet presAssocID="{CE721BDC-1E6C-47A1-A93D-DD4472F06C1D}" presName="composite" presStyleCnt="0"/>
      <dgm:spPr/>
    </dgm:pt>
    <dgm:pt modelId="{33D2B649-76EF-415C-A235-F5B15EF9DAF5}" type="pres">
      <dgm:prSet presAssocID="{CE721BDC-1E6C-47A1-A93D-DD4472F06C1D}" presName="background" presStyleLbl="node0" presStyleIdx="1" presStyleCnt="3"/>
      <dgm:spPr/>
    </dgm:pt>
    <dgm:pt modelId="{D3B8BE17-A979-4C7D-AA7D-779C247166C0}" type="pres">
      <dgm:prSet presAssocID="{CE721BDC-1E6C-47A1-A93D-DD4472F06C1D}" presName="text" presStyleLbl="fgAcc0" presStyleIdx="1" presStyleCnt="3">
        <dgm:presLayoutVars>
          <dgm:chPref val="3"/>
        </dgm:presLayoutVars>
      </dgm:prSet>
      <dgm:spPr/>
    </dgm:pt>
    <dgm:pt modelId="{B493D63A-0294-4EA6-9D8C-E9D6EBC9A011}" type="pres">
      <dgm:prSet presAssocID="{CE721BDC-1E6C-47A1-A93D-DD4472F06C1D}" presName="hierChild2" presStyleCnt="0"/>
      <dgm:spPr/>
    </dgm:pt>
    <dgm:pt modelId="{296F0800-5B53-4FDD-8E7A-7E422927C196}" type="pres">
      <dgm:prSet presAssocID="{65C9EE3A-63D4-44C8-9ECA-6A77B3FCF2D3}" presName="hierRoot1" presStyleCnt="0"/>
      <dgm:spPr/>
    </dgm:pt>
    <dgm:pt modelId="{B176548D-1D6E-4593-8C2B-186D9FF63314}" type="pres">
      <dgm:prSet presAssocID="{65C9EE3A-63D4-44C8-9ECA-6A77B3FCF2D3}" presName="composite" presStyleCnt="0"/>
      <dgm:spPr/>
    </dgm:pt>
    <dgm:pt modelId="{8D7A3FF7-D4B7-49A2-9D12-B6AD3E9C42AE}" type="pres">
      <dgm:prSet presAssocID="{65C9EE3A-63D4-44C8-9ECA-6A77B3FCF2D3}" presName="background" presStyleLbl="node0" presStyleIdx="2" presStyleCnt="3"/>
      <dgm:spPr/>
    </dgm:pt>
    <dgm:pt modelId="{A900857A-EBD0-45F1-822A-05C0FAFB5B34}" type="pres">
      <dgm:prSet presAssocID="{65C9EE3A-63D4-44C8-9ECA-6A77B3FCF2D3}" presName="text" presStyleLbl="fgAcc0" presStyleIdx="2" presStyleCnt="3">
        <dgm:presLayoutVars>
          <dgm:chPref val="3"/>
        </dgm:presLayoutVars>
      </dgm:prSet>
      <dgm:spPr/>
    </dgm:pt>
    <dgm:pt modelId="{2207AABE-FC51-45A8-A9D6-9672866DF177}" type="pres">
      <dgm:prSet presAssocID="{65C9EE3A-63D4-44C8-9ECA-6A77B3FCF2D3}" presName="hierChild2" presStyleCnt="0"/>
      <dgm:spPr/>
    </dgm:pt>
  </dgm:ptLst>
  <dgm:cxnLst>
    <dgm:cxn modelId="{BEBC0210-7F52-4580-A033-BE399715B236}" type="presOf" srcId="{65C9EE3A-63D4-44C8-9ECA-6A77B3FCF2D3}" destId="{A900857A-EBD0-45F1-822A-05C0FAFB5B34}" srcOrd="0" destOrd="0" presId="urn:microsoft.com/office/officeart/2005/8/layout/hierarchy1"/>
    <dgm:cxn modelId="{9D0CA037-7E18-4597-81E0-43F4E72B42ED}" type="presOf" srcId="{DC3C7F79-3DF7-493C-964A-0CFC436F74D0}" destId="{A3E537D9-5063-412A-AC84-6B38EB1F569F}" srcOrd="0" destOrd="0" presId="urn:microsoft.com/office/officeart/2005/8/layout/hierarchy1"/>
    <dgm:cxn modelId="{2C2AF885-5F55-481A-83DD-5384F34C4B93}" srcId="{DC3C7F79-3DF7-493C-964A-0CFC436F74D0}" destId="{65C9EE3A-63D4-44C8-9ECA-6A77B3FCF2D3}" srcOrd="2" destOrd="0" parTransId="{FE741D52-57A8-4F91-975A-F6E18BBE4955}" sibTransId="{5911E76C-41B4-4268-ADED-368CA1131AC6}"/>
    <dgm:cxn modelId="{165D2B96-3FA0-42C1-9366-A7A23289C661}" srcId="{DC3C7F79-3DF7-493C-964A-0CFC436F74D0}" destId="{BC50ACA1-FD02-4782-8800-7EBEA1A6C052}" srcOrd="0" destOrd="0" parTransId="{00584948-0C00-4EC1-81F6-1A4B043D9C62}" sibTransId="{225AC315-1018-4921-B9E3-6BB9EF97C475}"/>
    <dgm:cxn modelId="{C8DAD19D-CE78-4E47-8A17-A29FD36BE7D8}" type="presOf" srcId="{CE721BDC-1E6C-47A1-A93D-DD4472F06C1D}" destId="{D3B8BE17-A979-4C7D-AA7D-779C247166C0}" srcOrd="0" destOrd="0" presId="urn:microsoft.com/office/officeart/2005/8/layout/hierarchy1"/>
    <dgm:cxn modelId="{1A4E54CE-888A-410C-A1BE-A9629096CD78}" type="presOf" srcId="{BC50ACA1-FD02-4782-8800-7EBEA1A6C052}" destId="{136DE893-2463-4649-A022-7607381026C9}" srcOrd="0" destOrd="0" presId="urn:microsoft.com/office/officeart/2005/8/layout/hierarchy1"/>
    <dgm:cxn modelId="{4EC010D2-B343-43F0-9BA4-E8BC6C4E091A}" srcId="{DC3C7F79-3DF7-493C-964A-0CFC436F74D0}" destId="{CE721BDC-1E6C-47A1-A93D-DD4472F06C1D}" srcOrd="1" destOrd="0" parTransId="{E86750CB-858C-4B1B-9049-478A0364545C}" sibTransId="{85E87276-A06B-4077-B604-F3E0C19632BC}"/>
    <dgm:cxn modelId="{33AD6FD2-3C70-466E-A04D-DB3719A59240}" type="presParOf" srcId="{A3E537D9-5063-412A-AC84-6B38EB1F569F}" destId="{FA276025-7C88-4169-A767-B85F44D46CE8}" srcOrd="0" destOrd="0" presId="urn:microsoft.com/office/officeart/2005/8/layout/hierarchy1"/>
    <dgm:cxn modelId="{5CA90916-5B89-4643-8B75-6455FCE4EAE2}" type="presParOf" srcId="{FA276025-7C88-4169-A767-B85F44D46CE8}" destId="{78D290D9-0192-4A6B-A9A7-B98B9D05B3CC}" srcOrd="0" destOrd="0" presId="urn:microsoft.com/office/officeart/2005/8/layout/hierarchy1"/>
    <dgm:cxn modelId="{D00D7AF0-D522-405E-82F8-19837D0C8A42}" type="presParOf" srcId="{78D290D9-0192-4A6B-A9A7-B98B9D05B3CC}" destId="{00E9AF8A-F253-4E0E-B804-BFEF0E744B3E}" srcOrd="0" destOrd="0" presId="urn:microsoft.com/office/officeart/2005/8/layout/hierarchy1"/>
    <dgm:cxn modelId="{B6180E9C-DC2C-4092-AC71-B329B17C2ADC}" type="presParOf" srcId="{78D290D9-0192-4A6B-A9A7-B98B9D05B3CC}" destId="{136DE893-2463-4649-A022-7607381026C9}" srcOrd="1" destOrd="0" presId="urn:microsoft.com/office/officeart/2005/8/layout/hierarchy1"/>
    <dgm:cxn modelId="{063C0F7F-15B9-4664-B35C-ADEC8E0D4BB6}" type="presParOf" srcId="{FA276025-7C88-4169-A767-B85F44D46CE8}" destId="{A545EA87-D734-4427-B410-57597EE5A120}" srcOrd="1" destOrd="0" presId="urn:microsoft.com/office/officeart/2005/8/layout/hierarchy1"/>
    <dgm:cxn modelId="{3C15A028-5415-4FE7-8642-97B535E58333}" type="presParOf" srcId="{A3E537D9-5063-412A-AC84-6B38EB1F569F}" destId="{B08A1490-17A4-453A-958C-19900608F5B7}" srcOrd="1" destOrd="0" presId="urn:microsoft.com/office/officeart/2005/8/layout/hierarchy1"/>
    <dgm:cxn modelId="{F1EA53BB-9734-472D-BAD0-FFAE20965110}" type="presParOf" srcId="{B08A1490-17A4-453A-958C-19900608F5B7}" destId="{3F0EEC61-A825-4C84-95D7-A1CC2F349B17}" srcOrd="0" destOrd="0" presId="urn:microsoft.com/office/officeart/2005/8/layout/hierarchy1"/>
    <dgm:cxn modelId="{ED96139C-496B-461C-B317-1B16D28FA638}" type="presParOf" srcId="{3F0EEC61-A825-4C84-95D7-A1CC2F349B17}" destId="{33D2B649-76EF-415C-A235-F5B15EF9DAF5}" srcOrd="0" destOrd="0" presId="urn:microsoft.com/office/officeart/2005/8/layout/hierarchy1"/>
    <dgm:cxn modelId="{1375D88A-86F7-4EB8-B284-EA475D1070C3}" type="presParOf" srcId="{3F0EEC61-A825-4C84-95D7-A1CC2F349B17}" destId="{D3B8BE17-A979-4C7D-AA7D-779C247166C0}" srcOrd="1" destOrd="0" presId="urn:microsoft.com/office/officeart/2005/8/layout/hierarchy1"/>
    <dgm:cxn modelId="{8BF7A842-2733-4CCA-BED7-83E6D9B47E57}" type="presParOf" srcId="{B08A1490-17A4-453A-958C-19900608F5B7}" destId="{B493D63A-0294-4EA6-9D8C-E9D6EBC9A011}" srcOrd="1" destOrd="0" presId="urn:microsoft.com/office/officeart/2005/8/layout/hierarchy1"/>
    <dgm:cxn modelId="{30CED66E-5ACA-4EE3-91A3-9AD74D34A945}" type="presParOf" srcId="{A3E537D9-5063-412A-AC84-6B38EB1F569F}" destId="{296F0800-5B53-4FDD-8E7A-7E422927C196}" srcOrd="2" destOrd="0" presId="urn:microsoft.com/office/officeart/2005/8/layout/hierarchy1"/>
    <dgm:cxn modelId="{E3B20B19-3FA3-4F0F-9E65-3ED462B3C3E2}" type="presParOf" srcId="{296F0800-5B53-4FDD-8E7A-7E422927C196}" destId="{B176548D-1D6E-4593-8C2B-186D9FF63314}" srcOrd="0" destOrd="0" presId="urn:microsoft.com/office/officeart/2005/8/layout/hierarchy1"/>
    <dgm:cxn modelId="{F6241170-6760-446A-9E4D-A9C27ACB8F3C}" type="presParOf" srcId="{B176548D-1D6E-4593-8C2B-186D9FF63314}" destId="{8D7A3FF7-D4B7-49A2-9D12-B6AD3E9C42AE}" srcOrd="0" destOrd="0" presId="urn:microsoft.com/office/officeart/2005/8/layout/hierarchy1"/>
    <dgm:cxn modelId="{F6797083-3CA2-46BB-8097-D32E0AB602E3}" type="presParOf" srcId="{B176548D-1D6E-4593-8C2B-186D9FF63314}" destId="{A900857A-EBD0-45F1-822A-05C0FAFB5B34}" srcOrd="1" destOrd="0" presId="urn:microsoft.com/office/officeart/2005/8/layout/hierarchy1"/>
    <dgm:cxn modelId="{272D2653-885A-4AF6-8006-4F8A9F1A32A0}" type="presParOf" srcId="{296F0800-5B53-4FDD-8E7A-7E422927C196}" destId="{2207AABE-FC51-45A8-A9D6-9672866DF1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70C055-8CC3-4B57-91CA-EA2473AB1E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D3F4BEFB-0014-46BE-AAB4-5892629842B5}">
      <dgm:prSet/>
      <dgm:spPr/>
      <dgm:t>
        <a:bodyPr/>
        <a:lstStyle/>
        <a:p>
          <a:r>
            <a:rPr lang="en-US"/>
            <a:t>Ciliated Epithelium: Modified form of columnar or cuboidal cells bearing cilia at the free surface.</a:t>
          </a:r>
        </a:p>
      </dgm:t>
    </dgm:pt>
    <dgm:pt modelId="{4E6ABCE8-5BA8-4E15-9143-B375989A25D2}" type="parTrans" cxnId="{0023F22E-42B2-4878-9F28-44C743DFAF8A}">
      <dgm:prSet/>
      <dgm:spPr/>
      <dgm:t>
        <a:bodyPr/>
        <a:lstStyle/>
        <a:p>
          <a:endParaRPr lang="en-US"/>
        </a:p>
      </dgm:t>
    </dgm:pt>
    <dgm:pt modelId="{07D189EE-CD52-42BD-A7D6-0645058D042B}" type="sibTrans" cxnId="{0023F22E-42B2-4878-9F28-44C743DFAF8A}">
      <dgm:prSet/>
      <dgm:spPr/>
      <dgm:t>
        <a:bodyPr/>
        <a:lstStyle/>
        <a:p>
          <a:endParaRPr lang="en-US"/>
        </a:p>
      </dgm:t>
    </dgm:pt>
    <dgm:pt modelId="{1AFE70EB-1928-4EB0-A52B-2CC9E3474BEA}">
      <dgm:prSet/>
      <dgm:spPr/>
      <dgm:t>
        <a:bodyPr/>
        <a:lstStyle/>
        <a:p>
          <a:r>
            <a:rPr lang="en-US"/>
            <a:t>Location: </a:t>
          </a:r>
        </a:p>
      </dgm:t>
    </dgm:pt>
    <dgm:pt modelId="{1C5335C2-5C10-4EF1-BEB7-04EF96A00680}" type="parTrans" cxnId="{6B2EB8B0-A4A1-4E2E-A2FD-AB7535EBF0F7}">
      <dgm:prSet/>
      <dgm:spPr/>
      <dgm:t>
        <a:bodyPr/>
        <a:lstStyle/>
        <a:p>
          <a:endParaRPr lang="en-US"/>
        </a:p>
      </dgm:t>
    </dgm:pt>
    <dgm:pt modelId="{C740D3C5-FE27-4716-805D-D25A9099C39B}" type="sibTrans" cxnId="{6B2EB8B0-A4A1-4E2E-A2FD-AB7535EBF0F7}">
      <dgm:prSet/>
      <dgm:spPr/>
      <dgm:t>
        <a:bodyPr/>
        <a:lstStyle/>
        <a:p>
          <a:endParaRPr lang="en-US"/>
        </a:p>
      </dgm:t>
    </dgm:pt>
    <dgm:pt modelId="{E1A4F01E-8D89-46FE-8D7D-26A99869413B}">
      <dgm:prSet/>
      <dgm:spPr/>
      <dgm:t>
        <a:bodyPr/>
        <a:lstStyle/>
        <a:p>
          <a:r>
            <a:rPr lang="en-US"/>
            <a:t>Oviduct and sperm duct</a:t>
          </a:r>
        </a:p>
      </dgm:t>
    </dgm:pt>
    <dgm:pt modelId="{F96672DE-5143-4D6A-BC01-71A1A33A32B5}" type="parTrans" cxnId="{FADF4A0F-0A2F-46BB-B77D-C7B58AB6D9A5}">
      <dgm:prSet/>
      <dgm:spPr/>
      <dgm:t>
        <a:bodyPr/>
        <a:lstStyle/>
        <a:p>
          <a:endParaRPr lang="en-US"/>
        </a:p>
      </dgm:t>
    </dgm:pt>
    <dgm:pt modelId="{CF1D4DA5-EB4E-4F43-B6DF-5425A2D5CAF5}" type="sibTrans" cxnId="{FADF4A0F-0A2F-46BB-B77D-C7B58AB6D9A5}">
      <dgm:prSet/>
      <dgm:spPr/>
      <dgm:t>
        <a:bodyPr/>
        <a:lstStyle/>
        <a:p>
          <a:endParaRPr lang="en-US"/>
        </a:p>
      </dgm:t>
    </dgm:pt>
    <dgm:pt modelId="{B26E8A62-0223-497B-89FD-6A499ABE250C}">
      <dgm:prSet/>
      <dgm:spPr/>
      <dgm:t>
        <a:bodyPr/>
        <a:lstStyle/>
        <a:p>
          <a:r>
            <a:rPr lang="en-US"/>
            <a:t>Trachea and bronchi</a:t>
          </a:r>
        </a:p>
      </dgm:t>
    </dgm:pt>
    <dgm:pt modelId="{1970F271-622E-482D-850F-529220534F4D}" type="parTrans" cxnId="{4CDD14DD-E4D5-4F80-B825-4AE5E3807156}">
      <dgm:prSet/>
      <dgm:spPr/>
      <dgm:t>
        <a:bodyPr/>
        <a:lstStyle/>
        <a:p>
          <a:endParaRPr lang="en-US"/>
        </a:p>
      </dgm:t>
    </dgm:pt>
    <dgm:pt modelId="{88C4EE27-C39B-4AB5-A73A-65BAB2BF46D7}" type="sibTrans" cxnId="{4CDD14DD-E4D5-4F80-B825-4AE5E3807156}">
      <dgm:prSet/>
      <dgm:spPr/>
      <dgm:t>
        <a:bodyPr/>
        <a:lstStyle/>
        <a:p>
          <a:endParaRPr lang="en-US"/>
        </a:p>
      </dgm:t>
    </dgm:pt>
    <dgm:pt modelId="{80DBDF81-738A-4FAB-ADB6-E07F29D5D677}">
      <dgm:prSet/>
      <dgm:spPr/>
      <dgm:t>
        <a:bodyPr/>
        <a:lstStyle/>
        <a:p>
          <a:r>
            <a:rPr lang="en-US"/>
            <a:t>Function:</a:t>
          </a:r>
        </a:p>
      </dgm:t>
    </dgm:pt>
    <dgm:pt modelId="{C855CD49-84E1-4C6C-B7CD-4F2A13FB9320}" type="parTrans" cxnId="{702F6ECB-4DBA-4A52-880B-C90C8FE91F53}">
      <dgm:prSet/>
      <dgm:spPr/>
      <dgm:t>
        <a:bodyPr/>
        <a:lstStyle/>
        <a:p>
          <a:endParaRPr lang="en-US"/>
        </a:p>
      </dgm:t>
    </dgm:pt>
    <dgm:pt modelId="{FAF2617C-E65A-4443-9867-66CA48F7A0C3}" type="sibTrans" cxnId="{702F6ECB-4DBA-4A52-880B-C90C8FE91F53}">
      <dgm:prSet/>
      <dgm:spPr/>
      <dgm:t>
        <a:bodyPr/>
        <a:lstStyle/>
        <a:p>
          <a:endParaRPr lang="en-US"/>
        </a:p>
      </dgm:t>
    </dgm:pt>
    <dgm:pt modelId="{717A56D9-3B7C-4F3A-A730-6B4D0206F8C3}">
      <dgm:prSet/>
      <dgm:spPr/>
      <dgm:t>
        <a:bodyPr/>
        <a:lstStyle/>
        <a:p>
          <a:r>
            <a:rPr lang="en-US"/>
            <a:t>Conduction and filtration</a:t>
          </a:r>
        </a:p>
      </dgm:t>
    </dgm:pt>
    <dgm:pt modelId="{BC0A42FD-6472-4F88-8CE5-F6C345881DEA}" type="parTrans" cxnId="{E52C4360-6C28-45D0-A94D-6B5C2241B182}">
      <dgm:prSet/>
      <dgm:spPr/>
      <dgm:t>
        <a:bodyPr/>
        <a:lstStyle/>
        <a:p>
          <a:endParaRPr lang="en-US"/>
        </a:p>
      </dgm:t>
    </dgm:pt>
    <dgm:pt modelId="{3D52ED35-30C4-40F4-BE9F-7FC11084E28F}" type="sibTrans" cxnId="{E52C4360-6C28-45D0-A94D-6B5C2241B182}">
      <dgm:prSet/>
      <dgm:spPr/>
      <dgm:t>
        <a:bodyPr/>
        <a:lstStyle/>
        <a:p>
          <a:endParaRPr lang="en-US"/>
        </a:p>
      </dgm:t>
    </dgm:pt>
    <dgm:pt modelId="{6D43D391-314E-4D91-9212-8F2061122061}" type="pres">
      <dgm:prSet presAssocID="{AC70C055-8CC3-4B57-91CA-EA2473AB1ED3}" presName="linear" presStyleCnt="0">
        <dgm:presLayoutVars>
          <dgm:animLvl val="lvl"/>
          <dgm:resizeHandles val="exact"/>
        </dgm:presLayoutVars>
      </dgm:prSet>
      <dgm:spPr/>
    </dgm:pt>
    <dgm:pt modelId="{12E5586E-47DB-47BE-8B4A-CDEFC0A7C9ED}" type="pres">
      <dgm:prSet presAssocID="{D3F4BEFB-0014-46BE-AAB4-5892629842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C43DA6-64AD-4B72-B0BE-7C67CAEAE84E}" type="pres">
      <dgm:prSet presAssocID="{07D189EE-CD52-42BD-A7D6-0645058D042B}" presName="spacer" presStyleCnt="0"/>
      <dgm:spPr/>
    </dgm:pt>
    <dgm:pt modelId="{C3BAC940-9969-4F21-A8C7-E6AAF37D142E}" type="pres">
      <dgm:prSet presAssocID="{1AFE70EB-1928-4EB0-A52B-2CC9E3474B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A95FB4-D55F-44CD-B5A9-7E5E6B5ADA36}" type="pres">
      <dgm:prSet presAssocID="{1AFE70EB-1928-4EB0-A52B-2CC9E3474BEA}" presName="childText" presStyleLbl="revTx" presStyleIdx="0" presStyleCnt="2">
        <dgm:presLayoutVars>
          <dgm:bulletEnabled val="1"/>
        </dgm:presLayoutVars>
      </dgm:prSet>
      <dgm:spPr/>
    </dgm:pt>
    <dgm:pt modelId="{3BFEBC26-2756-437F-8162-93BC78F623BD}" type="pres">
      <dgm:prSet presAssocID="{80DBDF81-738A-4FAB-ADB6-E07F29D5D6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6C3406-0329-44A3-84C4-99306AF425B0}" type="pres">
      <dgm:prSet presAssocID="{80DBDF81-738A-4FAB-ADB6-E07F29D5D6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DF4A0F-0A2F-46BB-B77D-C7B58AB6D9A5}" srcId="{1AFE70EB-1928-4EB0-A52B-2CC9E3474BEA}" destId="{E1A4F01E-8D89-46FE-8D7D-26A99869413B}" srcOrd="0" destOrd="0" parTransId="{F96672DE-5143-4D6A-BC01-71A1A33A32B5}" sibTransId="{CF1D4DA5-EB4E-4F43-B6DF-5425A2D5CAF5}"/>
    <dgm:cxn modelId="{0023F22E-42B2-4878-9F28-44C743DFAF8A}" srcId="{AC70C055-8CC3-4B57-91CA-EA2473AB1ED3}" destId="{D3F4BEFB-0014-46BE-AAB4-5892629842B5}" srcOrd="0" destOrd="0" parTransId="{4E6ABCE8-5BA8-4E15-9143-B375989A25D2}" sibTransId="{07D189EE-CD52-42BD-A7D6-0645058D042B}"/>
    <dgm:cxn modelId="{4B9FA534-9970-4C02-B395-86ABE3A1E35F}" type="presOf" srcId="{D3F4BEFB-0014-46BE-AAB4-5892629842B5}" destId="{12E5586E-47DB-47BE-8B4A-CDEFC0A7C9ED}" srcOrd="0" destOrd="0" presId="urn:microsoft.com/office/officeart/2005/8/layout/vList2"/>
    <dgm:cxn modelId="{E52C4360-6C28-45D0-A94D-6B5C2241B182}" srcId="{80DBDF81-738A-4FAB-ADB6-E07F29D5D677}" destId="{717A56D9-3B7C-4F3A-A730-6B4D0206F8C3}" srcOrd="0" destOrd="0" parTransId="{BC0A42FD-6472-4F88-8CE5-F6C345881DEA}" sibTransId="{3D52ED35-30C4-40F4-BE9F-7FC11084E28F}"/>
    <dgm:cxn modelId="{6BB12753-1377-46D7-B1CB-03DC0072A6AA}" type="presOf" srcId="{1AFE70EB-1928-4EB0-A52B-2CC9E3474BEA}" destId="{C3BAC940-9969-4F21-A8C7-E6AAF37D142E}" srcOrd="0" destOrd="0" presId="urn:microsoft.com/office/officeart/2005/8/layout/vList2"/>
    <dgm:cxn modelId="{ADB555AC-BDA9-45DB-AB2E-E1C4E44A9FC2}" type="presOf" srcId="{80DBDF81-738A-4FAB-ADB6-E07F29D5D677}" destId="{3BFEBC26-2756-437F-8162-93BC78F623BD}" srcOrd="0" destOrd="0" presId="urn:microsoft.com/office/officeart/2005/8/layout/vList2"/>
    <dgm:cxn modelId="{6B2EB8B0-A4A1-4E2E-A2FD-AB7535EBF0F7}" srcId="{AC70C055-8CC3-4B57-91CA-EA2473AB1ED3}" destId="{1AFE70EB-1928-4EB0-A52B-2CC9E3474BEA}" srcOrd="1" destOrd="0" parTransId="{1C5335C2-5C10-4EF1-BEB7-04EF96A00680}" sibTransId="{C740D3C5-FE27-4716-805D-D25A9099C39B}"/>
    <dgm:cxn modelId="{BA6B4CB1-C4A7-4833-BC42-CFBB92719190}" type="presOf" srcId="{B26E8A62-0223-497B-89FD-6A499ABE250C}" destId="{86A95FB4-D55F-44CD-B5A9-7E5E6B5ADA36}" srcOrd="0" destOrd="1" presId="urn:microsoft.com/office/officeart/2005/8/layout/vList2"/>
    <dgm:cxn modelId="{702F6ECB-4DBA-4A52-880B-C90C8FE91F53}" srcId="{AC70C055-8CC3-4B57-91CA-EA2473AB1ED3}" destId="{80DBDF81-738A-4FAB-ADB6-E07F29D5D677}" srcOrd="2" destOrd="0" parTransId="{C855CD49-84E1-4C6C-B7CD-4F2A13FB9320}" sibTransId="{FAF2617C-E65A-4443-9867-66CA48F7A0C3}"/>
    <dgm:cxn modelId="{3A9F97CB-BDDF-4B43-8C21-F1D6A61E7820}" type="presOf" srcId="{E1A4F01E-8D89-46FE-8D7D-26A99869413B}" destId="{86A95FB4-D55F-44CD-B5A9-7E5E6B5ADA36}" srcOrd="0" destOrd="0" presId="urn:microsoft.com/office/officeart/2005/8/layout/vList2"/>
    <dgm:cxn modelId="{4CDD14DD-E4D5-4F80-B825-4AE5E3807156}" srcId="{1AFE70EB-1928-4EB0-A52B-2CC9E3474BEA}" destId="{B26E8A62-0223-497B-89FD-6A499ABE250C}" srcOrd="1" destOrd="0" parTransId="{1970F271-622E-482D-850F-529220534F4D}" sibTransId="{88C4EE27-C39B-4AB5-A73A-65BAB2BF46D7}"/>
    <dgm:cxn modelId="{CE71D1DD-3877-47A6-9133-D123B42DB0BE}" type="presOf" srcId="{AC70C055-8CC3-4B57-91CA-EA2473AB1ED3}" destId="{6D43D391-314E-4D91-9212-8F2061122061}" srcOrd="0" destOrd="0" presId="urn:microsoft.com/office/officeart/2005/8/layout/vList2"/>
    <dgm:cxn modelId="{3E44EFE2-18B0-430E-9A76-CCE66EE32F47}" type="presOf" srcId="{717A56D9-3B7C-4F3A-A730-6B4D0206F8C3}" destId="{2F6C3406-0329-44A3-84C4-99306AF425B0}" srcOrd="0" destOrd="0" presId="urn:microsoft.com/office/officeart/2005/8/layout/vList2"/>
    <dgm:cxn modelId="{16D37116-D0EF-4769-99D9-5D2B5AF7B62C}" type="presParOf" srcId="{6D43D391-314E-4D91-9212-8F2061122061}" destId="{12E5586E-47DB-47BE-8B4A-CDEFC0A7C9ED}" srcOrd="0" destOrd="0" presId="urn:microsoft.com/office/officeart/2005/8/layout/vList2"/>
    <dgm:cxn modelId="{F22A78AF-D493-4738-803F-FEF17E95136E}" type="presParOf" srcId="{6D43D391-314E-4D91-9212-8F2061122061}" destId="{83C43DA6-64AD-4B72-B0BE-7C67CAEAE84E}" srcOrd="1" destOrd="0" presId="urn:microsoft.com/office/officeart/2005/8/layout/vList2"/>
    <dgm:cxn modelId="{A741E7E1-C782-453F-A9B4-D9E52E06A376}" type="presParOf" srcId="{6D43D391-314E-4D91-9212-8F2061122061}" destId="{C3BAC940-9969-4F21-A8C7-E6AAF37D142E}" srcOrd="2" destOrd="0" presId="urn:microsoft.com/office/officeart/2005/8/layout/vList2"/>
    <dgm:cxn modelId="{0EDB37BA-06E5-4105-BCCC-5B5D969A6382}" type="presParOf" srcId="{6D43D391-314E-4D91-9212-8F2061122061}" destId="{86A95FB4-D55F-44CD-B5A9-7E5E6B5ADA36}" srcOrd="3" destOrd="0" presId="urn:microsoft.com/office/officeart/2005/8/layout/vList2"/>
    <dgm:cxn modelId="{E0CF7BE5-B4BB-41DB-943C-D005EEE95FF4}" type="presParOf" srcId="{6D43D391-314E-4D91-9212-8F2061122061}" destId="{3BFEBC26-2756-437F-8162-93BC78F623BD}" srcOrd="4" destOrd="0" presId="urn:microsoft.com/office/officeart/2005/8/layout/vList2"/>
    <dgm:cxn modelId="{88071AEA-82D6-49B6-8EBB-190935E45315}" type="presParOf" srcId="{6D43D391-314E-4D91-9212-8F2061122061}" destId="{2F6C3406-0329-44A3-84C4-99306AF425B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B76349D-052A-44F7-816D-3879632CD9B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F72261-E0D0-49C7-982A-78EA9159B178}">
      <dgm:prSet/>
      <dgm:spPr/>
      <dgm:t>
        <a:bodyPr/>
        <a:lstStyle/>
        <a:p>
          <a:r>
            <a:rPr lang="en-US" dirty="0"/>
            <a:t>Modified columnar cells where cells are connected to nerve or sensory </a:t>
          </a:r>
          <a:r>
            <a:rPr lang="en-US" dirty="0" err="1"/>
            <a:t>fibre</a:t>
          </a:r>
          <a:r>
            <a:rPr lang="en-US" dirty="0"/>
            <a:t> and are sensitive in nature</a:t>
          </a:r>
        </a:p>
      </dgm:t>
    </dgm:pt>
    <dgm:pt modelId="{D0C34E6F-5A67-4335-8082-12240AF845C9}" type="parTrans" cxnId="{42E5D3E5-A2E1-4B35-8FB7-2BE9539672B5}">
      <dgm:prSet/>
      <dgm:spPr/>
      <dgm:t>
        <a:bodyPr/>
        <a:lstStyle/>
        <a:p>
          <a:endParaRPr lang="en-US"/>
        </a:p>
      </dgm:t>
    </dgm:pt>
    <dgm:pt modelId="{A7512443-0044-4F68-BD33-A4D532831F89}" type="sibTrans" cxnId="{42E5D3E5-A2E1-4B35-8FB7-2BE9539672B5}">
      <dgm:prSet/>
      <dgm:spPr/>
      <dgm:t>
        <a:bodyPr/>
        <a:lstStyle/>
        <a:p>
          <a:endParaRPr lang="en-US"/>
        </a:p>
      </dgm:t>
    </dgm:pt>
    <dgm:pt modelId="{AFC8F0B2-0BCD-4ECB-893C-C60C2E74FA31}">
      <dgm:prSet/>
      <dgm:spPr/>
      <dgm:t>
        <a:bodyPr/>
        <a:lstStyle/>
        <a:p>
          <a:r>
            <a:rPr lang="en-US"/>
            <a:t>Location:</a:t>
          </a:r>
        </a:p>
      </dgm:t>
    </dgm:pt>
    <dgm:pt modelId="{F3700A23-9458-4B0F-A8CC-774F91DFFD72}" type="parTrans" cxnId="{89CB768E-3493-4CC2-A9BB-7F3F92019576}">
      <dgm:prSet/>
      <dgm:spPr/>
      <dgm:t>
        <a:bodyPr/>
        <a:lstStyle/>
        <a:p>
          <a:endParaRPr lang="en-US"/>
        </a:p>
      </dgm:t>
    </dgm:pt>
    <dgm:pt modelId="{89F86EA7-0D23-4E22-8729-DC632773A962}" type="sibTrans" cxnId="{89CB768E-3493-4CC2-A9BB-7F3F92019576}">
      <dgm:prSet/>
      <dgm:spPr/>
      <dgm:t>
        <a:bodyPr/>
        <a:lstStyle/>
        <a:p>
          <a:endParaRPr lang="en-US"/>
        </a:p>
      </dgm:t>
    </dgm:pt>
    <dgm:pt modelId="{AC5ED0D6-8E0C-45FB-9205-1F566DA9C394}">
      <dgm:prSet/>
      <dgm:spPr/>
      <dgm:t>
        <a:bodyPr/>
        <a:lstStyle/>
        <a:p>
          <a:r>
            <a:rPr lang="en-US"/>
            <a:t>Sense Organs </a:t>
          </a:r>
        </a:p>
      </dgm:t>
    </dgm:pt>
    <dgm:pt modelId="{0CA9A33C-4455-48E1-B2B4-6ED3D5F93BE1}" type="parTrans" cxnId="{A371A428-C2B0-441E-B181-0BE19BE25849}">
      <dgm:prSet/>
      <dgm:spPr/>
      <dgm:t>
        <a:bodyPr/>
        <a:lstStyle/>
        <a:p>
          <a:endParaRPr lang="en-US"/>
        </a:p>
      </dgm:t>
    </dgm:pt>
    <dgm:pt modelId="{30B88062-9FEC-4A7A-A095-248C9C8D28E8}" type="sibTrans" cxnId="{A371A428-C2B0-441E-B181-0BE19BE25849}">
      <dgm:prSet/>
      <dgm:spPr/>
      <dgm:t>
        <a:bodyPr/>
        <a:lstStyle/>
        <a:p>
          <a:endParaRPr lang="en-US"/>
        </a:p>
      </dgm:t>
    </dgm:pt>
    <dgm:pt modelId="{FAE20BBF-8EA7-4F51-AED7-0D3D829A090A}">
      <dgm:prSet/>
      <dgm:spPr/>
      <dgm:t>
        <a:bodyPr/>
        <a:lstStyle/>
        <a:p>
          <a:r>
            <a:rPr lang="en-US" dirty="0"/>
            <a:t>Organs of </a:t>
          </a:r>
          <a:r>
            <a:rPr lang="en-US" dirty="0" err="1"/>
            <a:t>corti</a:t>
          </a:r>
          <a:endParaRPr lang="en-US" dirty="0"/>
        </a:p>
      </dgm:t>
    </dgm:pt>
    <dgm:pt modelId="{D26EF363-98E3-450E-AF66-03294B266EE2}" type="parTrans" cxnId="{E7A2344E-5B66-45C2-9429-51F4FB28FE84}">
      <dgm:prSet/>
      <dgm:spPr/>
      <dgm:t>
        <a:bodyPr/>
        <a:lstStyle/>
        <a:p>
          <a:endParaRPr lang="en-US"/>
        </a:p>
      </dgm:t>
    </dgm:pt>
    <dgm:pt modelId="{72560218-DD9C-4B30-9B25-E43CF2565667}" type="sibTrans" cxnId="{E7A2344E-5B66-45C2-9429-51F4FB28FE84}">
      <dgm:prSet/>
      <dgm:spPr/>
      <dgm:t>
        <a:bodyPr/>
        <a:lstStyle/>
        <a:p>
          <a:endParaRPr lang="en-US"/>
        </a:p>
      </dgm:t>
    </dgm:pt>
    <dgm:pt modelId="{5F9B776D-86D1-4240-9603-CF0115382925}">
      <dgm:prSet/>
      <dgm:spPr/>
      <dgm:t>
        <a:bodyPr/>
        <a:lstStyle/>
        <a:p>
          <a:r>
            <a:rPr lang="en-US"/>
            <a:t>Olfactory chamber</a:t>
          </a:r>
        </a:p>
      </dgm:t>
    </dgm:pt>
    <dgm:pt modelId="{F5E49573-C5AC-4470-9963-74039EA52AB4}" type="parTrans" cxnId="{4E218C24-3B11-4AE4-BC59-94080D3477F9}">
      <dgm:prSet/>
      <dgm:spPr/>
      <dgm:t>
        <a:bodyPr/>
        <a:lstStyle/>
        <a:p>
          <a:endParaRPr lang="en-US"/>
        </a:p>
      </dgm:t>
    </dgm:pt>
    <dgm:pt modelId="{12C1E31C-F305-4AD5-8E7A-091648094F75}" type="sibTrans" cxnId="{4E218C24-3B11-4AE4-BC59-94080D3477F9}">
      <dgm:prSet/>
      <dgm:spPr/>
      <dgm:t>
        <a:bodyPr/>
        <a:lstStyle/>
        <a:p>
          <a:endParaRPr lang="en-US"/>
        </a:p>
      </dgm:t>
    </dgm:pt>
    <dgm:pt modelId="{1765E7D5-1FD5-441B-B08C-5FC2E3871832}">
      <dgm:prSet/>
      <dgm:spPr/>
      <dgm:t>
        <a:bodyPr/>
        <a:lstStyle/>
        <a:p>
          <a:r>
            <a:rPr lang="en-US"/>
            <a:t>Taste buds(lining of the tongue)</a:t>
          </a:r>
        </a:p>
      </dgm:t>
    </dgm:pt>
    <dgm:pt modelId="{3AF09BE0-F472-40ED-8377-A8750DE3DB64}" type="parTrans" cxnId="{2BDEA35E-C46F-4288-8AE4-EC5C39B2494C}">
      <dgm:prSet/>
      <dgm:spPr/>
      <dgm:t>
        <a:bodyPr/>
        <a:lstStyle/>
        <a:p>
          <a:endParaRPr lang="en-US"/>
        </a:p>
      </dgm:t>
    </dgm:pt>
    <dgm:pt modelId="{2BB766EC-794F-4161-BC65-D89589F4B82C}" type="sibTrans" cxnId="{2BDEA35E-C46F-4288-8AE4-EC5C39B2494C}">
      <dgm:prSet/>
      <dgm:spPr/>
      <dgm:t>
        <a:bodyPr/>
        <a:lstStyle/>
        <a:p>
          <a:endParaRPr lang="en-US"/>
        </a:p>
      </dgm:t>
    </dgm:pt>
    <dgm:pt modelId="{A3E3B4B6-7A9C-4855-AE65-3CD5509DC3EA}">
      <dgm:prSet/>
      <dgm:spPr/>
      <dgm:t>
        <a:bodyPr/>
        <a:lstStyle/>
        <a:p>
          <a:r>
            <a:rPr lang="en-US"/>
            <a:t>Function:</a:t>
          </a:r>
        </a:p>
      </dgm:t>
    </dgm:pt>
    <dgm:pt modelId="{82AB3E3D-DCAE-46AC-9788-C5CFF0E7B7BB}" type="parTrans" cxnId="{18477A47-BDBB-48D2-BE3D-27658074B5FD}">
      <dgm:prSet/>
      <dgm:spPr/>
      <dgm:t>
        <a:bodyPr/>
        <a:lstStyle/>
        <a:p>
          <a:endParaRPr lang="en-US"/>
        </a:p>
      </dgm:t>
    </dgm:pt>
    <dgm:pt modelId="{155D4CAC-7742-4B2D-B225-BE2306D3A034}" type="sibTrans" cxnId="{18477A47-BDBB-48D2-BE3D-27658074B5FD}">
      <dgm:prSet/>
      <dgm:spPr/>
      <dgm:t>
        <a:bodyPr/>
        <a:lstStyle/>
        <a:p>
          <a:endParaRPr lang="en-US"/>
        </a:p>
      </dgm:t>
    </dgm:pt>
    <dgm:pt modelId="{970CD86F-E320-4EFD-B170-30F5BFA957ED}">
      <dgm:prSet/>
      <dgm:spPr/>
      <dgm:t>
        <a:bodyPr/>
        <a:lstStyle/>
        <a:p>
          <a:r>
            <a:rPr lang="en-US"/>
            <a:t>Receive sensitivity</a:t>
          </a:r>
        </a:p>
      </dgm:t>
    </dgm:pt>
    <dgm:pt modelId="{97A01465-5C11-4FAC-9582-27122BB968F7}" type="parTrans" cxnId="{BAED62D4-5F82-45EF-B0A8-8E28BBA15CA5}">
      <dgm:prSet/>
      <dgm:spPr/>
      <dgm:t>
        <a:bodyPr/>
        <a:lstStyle/>
        <a:p>
          <a:endParaRPr lang="en-US"/>
        </a:p>
      </dgm:t>
    </dgm:pt>
    <dgm:pt modelId="{36797EBD-EA51-41C8-B2C4-B834EF685456}" type="sibTrans" cxnId="{BAED62D4-5F82-45EF-B0A8-8E28BBA15CA5}">
      <dgm:prSet/>
      <dgm:spPr/>
      <dgm:t>
        <a:bodyPr/>
        <a:lstStyle/>
        <a:p>
          <a:endParaRPr lang="en-US"/>
        </a:p>
      </dgm:t>
    </dgm:pt>
    <dgm:pt modelId="{2AA36351-BC33-4F69-A75E-7371A445F1EF}" type="pres">
      <dgm:prSet presAssocID="{8B76349D-052A-44F7-816D-3879632CD9BE}" presName="linear" presStyleCnt="0">
        <dgm:presLayoutVars>
          <dgm:animLvl val="lvl"/>
          <dgm:resizeHandles val="exact"/>
        </dgm:presLayoutVars>
      </dgm:prSet>
      <dgm:spPr/>
    </dgm:pt>
    <dgm:pt modelId="{7790E989-594C-4613-9180-52DAB7BD5D83}" type="pres">
      <dgm:prSet presAssocID="{B5F72261-E0D0-49C7-982A-78EA9159B1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860EA4-8770-4C1B-8500-351FB1E8A608}" type="pres">
      <dgm:prSet presAssocID="{A7512443-0044-4F68-BD33-A4D532831F89}" presName="spacer" presStyleCnt="0"/>
      <dgm:spPr/>
    </dgm:pt>
    <dgm:pt modelId="{4ABC5981-8931-4409-A580-04E4B571211E}" type="pres">
      <dgm:prSet presAssocID="{AFC8F0B2-0BCD-4ECB-893C-C60C2E74FA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997CBB-C50C-454B-87E3-C906776B24E8}" type="pres">
      <dgm:prSet presAssocID="{AFC8F0B2-0BCD-4ECB-893C-C60C2E74FA31}" presName="childText" presStyleLbl="revTx" presStyleIdx="0" presStyleCnt="2">
        <dgm:presLayoutVars>
          <dgm:bulletEnabled val="1"/>
        </dgm:presLayoutVars>
      </dgm:prSet>
      <dgm:spPr/>
    </dgm:pt>
    <dgm:pt modelId="{420E7577-91F9-4F03-A0FD-049F598400E9}" type="pres">
      <dgm:prSet presAssocID="{A3E3B4B6-7A9C-4855-AE65-3CD5509DC3E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1EC0E3B-2308-4F05-AD56-4B2651529251}" type="pres">
      <dgm:prSet presAssocID="{A3E3B4B6-7A9C-4855-AE65-3CD5509DC3E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5A5B50C-FED6-4ECE-81EA-D4F1921200CC}" type="presOf" srcId="{A3E3B4B6-7A9C-4855-AE65-3CD5509DC3EA}" destId="{420E7577-91F9-4F03-A0FD-049F598400E9}" srcOrd="0" destOrd="0" presId="urn:microsoft.com/office/officeart/2005/8/layout/vList2"/>
    <dgm:cxn modelId="{05488C14-5CFD-42CC-850B-555154929D60}" type="presOf" srcId="{8B76349D-052A-44F7-816D-3879632CD9BE}" destId="{2AA36351-BC33-4F69-A75E-7371A445F1EF}" srcOrd="0" destOrd="0" presId="urn:microsoft.com/office/officeart/2005/8/layout/vList2"/>
    <dgm:cxn modelId="{B372C418-20C1-4C64-9CF1-12069C8FE77A}" type="presOf" srcId="{B5F72261-E0D0-49C7-982A-78EA9159B178}" destId="{7790E989-594C-4613-9180-52DAB7BD5D83}" srcOrd="0" destOrd="0" presId="urn:microsoft.com/office/officeart/2005/8/layout/vList2"/>
    <dgm:cxn modelId="{4E218C24-3B11-4AE4-BC59-94080D3477F9}" srcId="{AFC8F0B2-0BCD-4ECB-893C-C60C2E74FA31}" destId="{5F9B776D-86D1-4240-9603-CF0115382925}" srcOrd="2" destOrd="0" parTransId="{F5E49573-C5AC-4470-9963-74039EA52AB4}" sibTransId="{12C1E31C-F305-4AD5-8E7A-091648094F75}"/>
    <dgm:cxn modelId="{A371A428-C2B0-441E-B181-0BE19BE25849}" srcId="{AFC8F0B2-0BCD-4ECB-893C-C60C2E74FA31}" destId="{AC5ED0D6-8E0C-45FB-9205-1F566DA9C394}" srcOrd="0" destOrd="0" parTransId="{0CA9A33C-4455-48E1-B2B4-6ED3D5F93BE1}" sibTransId="{30B88062-9FEC-4A7A-A095-248C9C8D28E8}"/>
    <dgm:cxn modelId="{0E71E531-CD77-43BE-BF03-7F75414234FF}" type="presOf" srcId="{AFC8F0B2-0BCD-4ECB-893C-C60C2E74FA31}" destId="{4ABC5981-8931-4409-A580-04E4B571211E}" srcOrd="0" destOrd="0" presId="urn:microsoft.com/office/officeart/2005/8/layout/vList2"/>
    <dgm:cxn modelId="{39143A5E-807A-4894-89F8-B08911D9168E}" type="presOf" srcId="{970CD86F-E320-4EFD-B170-30F5BFA957ED}" destId="{81EC0E3B-2308-4F05-AD56-4B2651529251}" srcOrd="0" destOrd="0" presId="urn:microsoft.com/office/officeart/2005/8/layout/vList2"/>
    <dgm:cxn modelId="{2BDEA35E-C46F-4288-8AE4-EC5C39B2494C}" srcId="{AFC8F0B2-0BCD-4ECB-893C-C60C2E74FA31}" destId="{1765E7D5-1FD5-441B-B08C-5FC2E3871832}" srcOrd="3" destOrd="0" parTransId="{3AF09BE0-F472-40ED-8377-A8750DE3DB64}" sibTransId="{2BB766EC-794F-4161-BC65-D89589F4B82C}"/>
    <dgm:cxn modelId="{3A52575F-CAED-4732-B542-72270805F9D5}" type="presOf" srcId="{FAE20BBF-8EA7-4F51-AED7-0D3D829A090A}" destId="{B6997CBB-C50C-454B-87E3-C906776B24E8}" srcOrd="0" destOrd="1" presId="urn:microsoft.com/office/officeart/2005/8/layout/vList2"/>
    <dgm:cxn modelId="{18477A47-BDBB-48D2-BE3D-27658074B5FD}" srcId="{8B76349D-052A-44F7-816D-3879632CD9BE}" destId="{A3E3B4B6-7A9C-4855-AE65-3CD5509DC3EA}" srcOrd="2" destOrd="0" parTransId="{82AB3E3D-DCAE-46AC-9788-C5CFF0E7B7BB}" sibTransId="{155D4CAC-7742-4B2D-B225-BE2306D3A034}"/>
    <dgm:cxn modelId="{E7A2344E-5B66-45C2-9429-51F4FB28FE84}" srcId="{AFC8F0B2-0BCD-4ECB-893C-C60C2E74FA31}" destId="{FAE20BBF-8EA7-4F51-AED7-0D3D829A090A}" srcOrd="1" destOrd="0" parTransId="{D26EF363-98E3-450E-AF66-03294B266EE2}" sibTransId="{72560218-DD9C-4B30-9B25-E43CF2565667}"/>
    <dgm:cxn modelId="{DBAEA45A-145A-4C0C-9DAE-E0C0A2886F84}" type="presOf" srcId="{1765E7D5-1FD5-441B-B08C-5FC2E3871832}" destId="{B6997CBB-C50C-454B-87E3-C906776B24E8}" srcOrd="0" destOrd="3" presId="urn:microsoft.com/office/officeart/2005/8/layout/vList2"/>
    <dgm:cxn modelId="{89CB768E-3493-4CC2-A9BB-7F3F92019576}" srcId="{8B76349D-052A-44F7-816D-3879632CD9BE}" destId="{AFC8F0B2-0BCD-4ECB-893C-C60C2E74FA31}" srcOrd="1" destOrd="0" parTransId="{F3700A23-9458-4B0F-A8CC-774F91DFFD72}" sibTransId="{89F86EA7-0D23-4E22-8729-DC632773A962}"/>
    <dgm:cxn modelId="{7FEC9A98-EDF5-42E1-AE89-574B1D1551EC}" type="presOf" srcId="{AC5ED0D6-8E0C-45FB-9205-1F566DA9C394}" destId="{B6997CBB-C50C-454B-87E3-C906776B24E8}" srcOrd="0" destOrd="0" presId="urn:microsoft.com/office/officeart/2005/8/layout/vList2"/>
    <dgm:cxn modelId="{17D684A2-9888-4A21-A0BB-2CF65AFBE60A}" type="presOf" srcId="{5F9B776D-86D1-4240-9603-CF0115382925}" destId="{B6997CBB-C50C-454B-87E3-C906776B24E8}" srcOrd="0" destOrd="2" presId="urn:microsoft.com/office/officeart/2005/8/layout/vList2"/>
    <dgm:cxn modelId="{BAED62D4-5F82-45EF-B0A8-8E28BBA15CA5}" srcId="{A3E3B4B6-7A9C-4855-AE65-3CD5509DC3EA}" destId="{970CD86F-E320-4EFD-B170-30F5BFA957ED}" srcOrd="0" destOrd="0" parTransId="{97A01465-5C11-4FAC-9582-27122BB968F7}" sibTransId="{36797EBD-EA51-41C8-B2C4-B834EF685456}"/>
    <dgm:cxn modelId="{42E5D3E5-A2E1-4B35-8FB7-2BE9539672B5}" srcId="{8B76349D-052A-44F7-816D-3879632CD9BE}" destId="{B5F72261-E0D0-49C7-982A-78EA9159B178}" srcOrd="0" destOrd="0" parTransId="{D0C34E6F-5A67-4335-8082-12240AF845C9}" sibTransId="{A7512443-0044-4F68-BD33-A4D532831F89}"/>
    <dgm:cxn modelId="{D77309FA-A50D-4AF5-A331-225D2A978D1F}" type="presParOf" srcId="{2AA36351-BC33-4F69-A75E-7371A445F1EF}" destId="{7790E989-594C-4613-9180-52DAB7BD5D83}" srcOrd="0" destOrd="0" presId="urn:microsoft.com/office/officeart/2005/8/layout/vList2"/>
    <dgm:cxn modelId="{7E8A33E6-14B8-4089-8D3C-8B6FA7FA6418}" type="presParOf" srcId="{2AA36351-BC33-4F69-A75E-7371A445F1EF}" destId="{3C860EA4-8770-4C1B-8500-351FB1E8A608}" srcOrd="1" destOrd="0" presId="urn:microsoft.com/office/officeart/2005/8/layout/vList2"/>
    <dgm:cxn modelId="{F87749F3-ABF7-4F55-ABD6-5FE2E7268ACF}" type="presParOf" srcId="{2AA36351-BC33-4F69-A75E-7371A445F1EF}" destId="{4ABC5981-8931-4409-A580-04E4B571211E}" srcOrd="2" destOrd="0" presId="urn:microsoft.com/office/officeart/2005/8/layout/vList2"/>
    <dgm:cxn modelId="{3E9D97DE-1CA8-4C55-AB4B-CF4C419D2382}" type="presParOf" srcId="{2AA36351-BC33-4F69-A75E-7371A445F1EF}" destId="{B6997CBB-C50C-454B-87E3-C906776B24E8}" srcOrd="3" destOrd="0" presId="urn:microsoft.com/office/officeart/2005/8/layout/vList2"/>
    <dgm:cxn modelId="{0222615A-7775-4B0B-AD6A-6447F059CCEA}" type="presParOf" srcId="{2AA36351-BC33-4F69-A75E-7371A445F1EF}" destId="{420E7577-91F9-4F03-A0FD-049F598400E9}" srcOrd="4" destOrd="0" presId="urn:microsoft.com/office/officeart/2005/8/layout/vList2"/>
    <dgm:cxn modelId="{6CB5EC52-1626-4ECE-9E9E-5BF6DA9C73CC}" type="presParOf" srcId="{2AA36351-BC33-4F69-A75E-7371A445F1EF}" destId="{81EC0E3B-2308-4F05-AD56-4B265152925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42C352-2FE4-495B-A68C-5F50525496F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493A0A-7B4F-416D-B2B7-C6963508889C}">
      <dgm:prSet/>
      <dgm:spPr/>
      <dgm:t>
        <a:bodyPr/>
        <a:lstStyle/>
        <a:p>
          <a:r>
            <a:rPr lang="en-US" dirty="0"/>
            <a:t>Modified form of cuboidal cells</a:t>
          </a:r>
        </a:p>
      </dgm:t>
    </dgm:pt>
    <dgm:pt modelId="{8F296098-15FF-44E8-ADFB-606C46DE9DE9}" type="parTrans" cxnId="{3604B006-14CF-402C-96A7-2796BDFEF761}">
      <dgm:prSet/>
      <dgm:spPr/>
      <dgm:t>
        <a:bodyPr/>
        <a:lstStyle/>
        <a:p>
          <a:endParaRPr lang="en-US"/>
        </a:p>
      </dgm:t>
    </dgm:pt>
    <dgm:pt modelId="{1DF3E191-B079-4DF3-AE25-8B2131607C2E}" type="sibTrans" cxnId="{3604B006-14CF-402C-96A7-2796BDFEF761}">
      <dgm:prSet/>
      <dgm:spPr/>
      <dgm:t>
        <a:bodyPr/>
        <a:lstStyle/>
        <a:p>
          <a:endParaRPr lang="en-US"/>
        </a:p>
      </dgm:t>
    </dgm:pt>
    <dgm:pt modelId="{04B49AF7-AB76-4A90-9D9E-D9E97BE20367}">
      <dgm:prSet/>
      <dgm:spPr/>
      <dgm:t>
        <a:bodyPr/>
        <a:lstStyle/>
        <a:p>
          <a:r>
            <a:rPr lang="en-US"/>
            <a:t>Found in the lining of testis and ovary</a:t>
          </a:r>
        </a:p>
      </dgm:t>
    </dgm:pt>
    <dgm:pt modelId="{17B8658E-9AA5-4489-BA8D-AC8E0409BD22}" type="parTrans" cxnId="{91498A5D-DE0C-45E7-B062-52DD8AFF0B96}">
      <dgm:prSet/>
      <dgm:spPr/>
      <dgm:t>
        <a:bodyPr/>
        <a:lstStyle/>
        <a:p>
          <a:endParaRPr lang="en-US"/>
        </a:p>
      </dgm:t>
    </dgm:pt>
    <dgm:pt modelId="{441640B6-13F7-4032-AA50-E1DB0D98B3E6}" type="sibTrans" cxnId="{91498A5D-DE0C-45E7-B062-52DD8AFF0B96}">
      <dgm:prSet/>
      <dgm:spPr/>
      <dgm:t>
        <a:bodyPr/>
        <a:lstStyle/>
        <a:p>
          <a:endParaRPr lang="en-US"/>
        </a:p>
      </dgm:t>
    </dgm:pt>
    <dgm:pt modelId="{035FC103-1418-4398-B903-A70735BA2B81}">
      <dgm:prSet/>
      <dgm:spPr/>
      <dgm:t>
        <a:bodyPr/>
        <a:lstStyle/>
        <a:p>
          <a:r>
            <a:rPr lang="en-US"/>
            <a:t>Able to divide  and develop into gametes by meiosis</a:t>
          </a:r>
        </a:p>
      </dgm:t>
    </dgm:pt>
    <dgm:pt modelId="{BEBC0197-7AAE-456E-A9C3-24C73E79A915}" type="parTrans" cxnId="{823B40B4-854D-4753-B678-9C80B7B4E971}">
      <dgm:prSet/>
      <dgm:spPr/>
      <dgm:t>
        <a:bodyPr/>
        <a:lstStyle/>
        <a:p>
          <a:endParaRPr lang="en-US"/>
        </a:p>
      </dgm:t>
    </dgm:pt>
    <dgm:pt modelId="{B6100F88-2BC3-4E77-B97A-3698FDD768E6}" type="sibTrans" cxnId="{823B40B4-854D-4753-B678-9C80B7B4E971}">
      <dgm:prSet/>
      <dgm:spPr/>
      <dgm:t>
        <a:bodyPr/>
        <a:lstStyle/>
        <a:p>
          <a:endParaRPr lang="en-US"/>
        </a:p>
      </dgm:t>
    </dgm:pt>
    <dgm:pt modelId="{1A159355-1A17-4ABD-88A8-D12B3088DB0C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Location:</a:t>
          </a:r>
        </a:p>
      </dgm:t>
    </dgm:pt>
    <dgm:pt modelId="{31BDF7CB-3BFC-4A01-9324-B2EA76ACB404}" type="parTrans" cxnId="{962CFB61-64C2-4EC4-B351-182C99C6AD5B}">
      <dgm:prSet/>
      <dgm:spPr/>
      <dgm:t>
        <a:bodyPr/>
        <a:lstStyle/>
        <a:p>
          <a:endParaRPr lang="en-US"/>
        </a:p>
      </dgm:t>
    </dgm:pt>
    <dgm:pt modelId="{928BAE37-1F3F-495D-A8E0-4C8B299D73E2}" type="sibTrans" cxnId="{962CFB61-64C2-4EC4-B351-182C99C6AD5B}">
      <dgm:prSet/>
      <dgm:spPr/>
      <dgm:t>
        <a:bodyPr/>
        <a:lstStyle/>
        <a:p>
          <a:endParaRPr lang="en-US"/>
        </a:p>
      </dgm:t>
    </dgm:pt>
    <dgm:pt modelId="{82A9C45A-EC31-45E5-9EE3-415271CB42ED}">
      <dgm:prSet/>
      <dgm:spPr/>
      <dgm:t>
        <a:bodyPr/>
        <a:lstStyle/>
        <a:p>
          <a:r>
            <a:rPr lang="en-US"/>
            <a:t>Seminiferous tubule of testis and lining of ovary</a:t>
          </a:r>
        </a:p>
      </dgm:t>
    </dgm:pt>
    <dgm:pt modelId="{46B12026-28C4-4155-AA33-94D152510F16}" type="parTrans" cxnId="{79D746C0-EC46-451E-B1AB-72AA1EE9A630}">
      <dgm:prSet/>
      <dgm:spPr/>
      <dgm:t>
        <a:bodyPr/>
        <a:lstStyle/>
        <a:p>
          <a:endParaRPr lang="en-US"/>
        </a:p>
      </dgm:t>
    </dgm:pt>
    <dgm:pt modelId="{69A836FB-330A-4528-B36F-FFAD120E442D}" type="sibTrans" cxnId="{79D746C0-EC46-451E-B1AB-72AA1EE9A630}">
      <dgm:prSet/>
      <dgm:spPr/>
      <dgm:t>
        <a:bodyPr/>
        <a:lstStyle/>
        <a:p>
          <a:endParaRPr lang="en-US"/>
        </a:p>
      </dgm:t>
    </dgm:pt>
    <dgm:pt modelId="{B9715839-C7F0-4B59-9A7C-F6006CCD07E5}">
      <dgm:prSet/>
      <dgm:spPr/>
      <dgm:t>
        <a:bodyPr/>
        <a:lstStyle/>
        <a:p>
          <a:r>
            <a:rPr lang="en-US"/>
            <a:t>Function: Gamete formation</a:t>
          </a:r>
        </a:p>
      </dgm:t>
    </dgm:pt>
    <dgm:pt modelId="{366AA409-6797-437D-93E3-8EAE12A76CC9}" type="parTrans" cxnId="{193D67F0-B95E-4060-8AA2-C68AC723F80C}">
      <dgm:prSet/>
      <dgm:spPr/>
      <dgm:t>
        <a:bodyPr/>
        <a:lstStyle/>
        <a:p>
          <a:endParaRPr lang="en-US"/>
        </a:p>
      </dgm:t>
    </dgm:pt>
    <dgm:pt modelId="{9DB40867-6BF2-431D-ACE4-5E27E298EC8B}" type="sibTrans" cxnId="{193D67F0-B95E-4060-8AA2-C68AC723F80C}">
      <dgm:prSet/>
      <dgm:spPr/>
      <dgm:t>
        <a:bodyPr/>
        <a:lstStyle/>
        <a:p>
          <a:endParaRPr lang="en-US"/>
        </a:p>
      </dgm:t>
    </dgm:pt>
    <dgm:pt modelId="{62655CAC-8090-4865-AB44-2A92E8AFDEB7}" type="pres">
      <dgm:prSet presAssocID="{0342C352-2FE4-495B-A68C-5F50525496FD}" presName="linear" presStyleCnt="0">
        <dgm:presLayoutVars>
          <dgm:animLvl val="lvl"/>
          <dgm:resizeHandles val="exact"/>
        </dgm:presLayoutVars>
      </dgm:prSet>
      <dgm:spPr/>
    </dgm:pt>
    <dgm:pt modelId="{828E37AD-44CB-4544-BA8F-5469EDE562E0}" type="pres">
      <dgm:prSet presAssocID="{3C493A0A-7B4F-416D-B2B7-C6963508889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192E34-33F8-4165-8AB8-5F7A50758E3A}" type="pres">
      <dgm:prSet presAssocID="{1DF3E191-B079-4DF3-AE25-8B2131607C2E}" presName="spacer" presStyleCnt="0"/>
      <dgm:spPr/>
    </dgm:pt>
    <dgm:pt modelId="{43BE5D83-7DF7-4DD9-9017-FBDF13F9CAD9}" type="pres">
      <dgm:prSet presAssocID="{04B49AF7-AB76-4A90-9D9E-D9E97BE2036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2A91C19-FEAD-47EE-9991-DD046DB85155}" type="pres">
      <dgm:prSet presAssocID="{441640B6-13F7-4032-AA50-E1DB0D98B3E6}" presName="spacer" presStyleCnt="0"/>
      <dgm:spPr/>
    </dgm:pt>
    <dgm:pt modelId="{D1784673-27B6-48D4-9A3A-D7BEC84EACAB}" type="pres">
      <dgm:prSet presAssocID="{035FC103-1418-4398-B903-A70735BA2B8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7C7ACF1-8F55-47E9-838D-61D658325749}" type="pres">
      <dgm:prSet presAssocID="{B6100F88-2BC3-4E77-B97A-3698FDD768E6}" presName="spacer" presStyleCnt="0"/>
      <dgm:spPr/>
    </dgm:pt>
    <dgm:pt modelId="{0B6F09ED-0AF9-4937-B555-7FA40A749290}" type="pres">
      <dgm:prSet presAssocID="{1A159355-1A17-4ABD-88A8-D12B3088DB0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62AEFB1-C55A-4A19-9270-381A5FCD7F62}" type="pres">
      <dgm:prSet presAssocID="{1A159355-1A17-4ABD-88A8-D12B3088DB0C}" presName="childText" presStyleLbl="revTx" presStyleIdx="0" presStyleCnt="1">
        <dgm:presLayoutVars>
          <dgm:bulletEnabled val="1"/>
        </dgm:presLayoutVars>
      </dgm:prSet>
      <dgm:spPr/>
    </dgm:pt>
    <dgm:pt modelId="{C70D3967-28DD-4CDC-9306-18732B77B44C}" type="pres">
      <dgm:prSet presAssocID="{B9715839-C7F0-4B59-9A7C-F6006CCD07E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04B006-14CF-402C-96A7-2796BDFEF761}" srcId="{0342C352-2FE4-495B-A68C-5F50525496FD}" destId="{3C493A0A-7B4F-416D-B2B7-C6963508889C}" srcOrd="0" destOrd="0" parTransId="{8F296098-15FF-44E8-ADFB-606C46DE9DE9}" sibTransId="{1DF3E191-B079-4DF3-AE25-8B2131607C2E}"/>
    <dgm:cxn modelId="{DC845D3A-6560-4C57-8169-B0F2A9747BEC}" type="presOf" srcId="{1A159355-1A17-4ABD-88A8-D12B3088DB0C}" destId="{0B6F09ED-0AF9-4937-B555-7FA40A749290}" srcOrd="0" destOrd="0" presId="urn:microsoft.com/office/officeart/2005/8/layout/vList2"/>
    <dgm:cxn modelId="{0F2B563D-777F-4775-87FD-910D39BC7E26}" type="presOf" srcId="{0342C352-2FE4-495B-A68C-5F50525496FD}" destId="{62655CAC-8090-4865-AB44-2A92E8AFDEB7}" srcOrd="0" destOrd="0" presId="urn:microsoft.com/office/officeart/2005/8/layout/vList2"/>
    <dgm:cxn modelId="{91498A5D-DE0C-45E7-B062-52DD8AFF0B96}" srcId="{0342C352-2FE4-495B-A68C-5F50525496FD}" destId="{04B49AF7-AB76-4A90-9D9E-D9E97BE20367}" srcOrd="1" destOrd="0" parTransId="{17B8658E-9AA5-4489-BA8D-AC8E0409BD22}" sibTransId="{441640B6-13F7-4032-AA50-E1DB0D98B3E6}"/>
    <dgm:cxn modelId="{962CFB61-64C2-4EC4-B351-182C99C6AD5B}" srcId="{0342C352-2FE4-495B-A68C-5F50525496FD}" destId="{1A159355-1A17-4ABD-88A8-D12B3088DB0C}" srcOrd="3" destOrd="0" parTransId="{31BDF7CB-3BFC-4A01-9324-B2EA76ACB404}" sibTransId="{928BAE37-1F3F-495D-A8E0-4C8B299D73E2}"/>
    <dgm:cxn modelId="{D4E65358-9935-4032-96A9-C9A86B8F913B}" type="presOf" srcId="{82A9C45A-EC31-45E5-9EE3-415271CB42ED}" destId="{362AEFB1-C55A-4A19-9270-381A5FCD7F62}" srcOrd="0" destOrd="0" presId="urn:microsoft.com/office/officeart/2005/8/layout/vList2"/>
    <dgm:cxn modelId="{67A17A9D-69B3-49CC-94A6-0F3E00220DDE}" type="presOf" srcId="{B9715839-C7F0-4B59-9A7C-F6006CCD07E5}" destId="{C70D3967-28DD-4CDC-9306-18732B77B44C}" srcOrd="0" destOrd="0" presId="urn:microsoft.com/office/officeart/2005/8/layout/vList2"/>
    <dgm:cxn modelId="{823B40B4-854D-4753-B678-9C80B7B4E971}" srcId="{0342C352-2FE4-495B-A68C-5F50525496FD}" destId="{035FC103-1418-4398-B903-A70735BA2B81}" srcOrd="2" destOrd="0" parTransId="{BEBC0197-7AAE-456E-A9C3-24C73E79A915}" sibTransId="{B6100F88-2BC3-4E77-B97A-3698FDD768E6}"/>
    <dgm:cxn modelId="{7A3603C0-E412-45FD-8247-FC70CE693A81}" type="presOf" srcId="{035FC103-1418-4398-B903-A70735BA2B81}" destId="{D1784673-27B6-48D4-9A3A-D7BEC84EACAB}" srcOrd="0" destOrd="0" presId="urn:microsoft.com/office/officeart/2005/8/layout/vList2"/>
    <dgm:cxn modelId="{79D746C0-EC46-451E-B1AB-72AA1EE9A630}" srcId="{1A159355-1A17-4ABD-88A8-D12B3088DB0C}" destId="{82A9C45A-EC31-45E5-9EE3-415271CB42ED}" srcOrd="0" destOrd="0" parTransId="{46B12026-28C4-4155-AA33-94D152510F16}" sibTransId="{69A836FB-330A-4528-B36F-FFAD120E442D}"/>
    <dgm:cxn modelId="{3D7AF8C0-1559-4F90-8C8E-75DE57DB4972}" type="presOf" srcId="{3C493A0A-7B4F-416D-B2B7-C6963508889C}" destId="{828E37AD-44CB-4544-BA8F-5469EDE562E0}" srcOrd="0" destOrd="0" presId="urn:microsoft.com/office/officeart/2005/8/layout/vList2"/>
    <dgm:cxn modelId="{0840ECDE-0A4C-4E4E-BC23-44E248ABBA7C}" type="presOf" srcId="{04B49AF7-AB76-4A90-9D9E-D9E97BE20367}" destId="{43BE5D83-7DF7-4DD9-9017-FBDF13F9CAD9}" srcOrd="0" destOrd="0" presId="urn:microsoft.com/office/officeart/2005/8/layout/vList2"/>
    <dgm:cxn modelId="{193D67F0-B95E-4060-8AA2-C68AC723F80C}" srcId="{0342C352-2FE4-495B-A68C-5F50525496FD}" destId="{B9715839-C7F0-4B59-9A7C-F6006CCD07E5}" srcOrd="4" destOrd="0" parTransId="{366AA409-6797-437D-93E3-8EAE12A76CC9}" sibTransId="{9DB40867-6BF2-431D-ACE4-5E27E298EC8B}"/>
    <dgm:cxn modelId="{2109436F-C75E-41CB-AD46-1C25AA9FD88A}" type="presParOf" srcId="{62655CAC-8090-4865-AB44-2A92E8AFDEB7}" destId="{828E37AD-44CB-4544-BA8F-5469EDE562E0}" srcOrd="0" destOrd="0" presId="urn:microsoft.com/office/officeart/2005/8/layout/vList2"/>
    <dgm:cxn modelId="{39A36B96-D0A0-4F16-9CC2-4FDCB5A027C8}" type="presParOf" srcId="{62655CAC-8090-4865-AB44-2A92E8AFDEB7}" destId="{E8192E34-33F8-4165-8AB8-5F7A50758E3A}" srcOrd="1" destOrd="0" presId="urn:microsoft.com/office/officeart/2005/8/layout/vList2"/>
    <dgm:cxn modelId="{867A13C6-8316-44AA-893A-17A656D63C63}" type="presParOf" srcId="{62655CAC-8090-4865-AB44-2A92E8AFDEB7}" destId="{43BE5D83-7DF7-4DD9-9017-FBDF13F9CAD9}" srcOrd="2" destOrd="0" presId="urn:microsoft.com/office/officeart/2005/8/layout/vList2"/>
    <dgm:cxn modelId="{148F7ED7-ACB8-4BC4-BB41-FC34DF66C709}" type="presParOf" srcId="{62655CAC-8090-4865-AB44-2A92E8AFDEB7}" destId="{62A91C19-FEAD-47EE-9991-DD046DB85155}" srcOrd="3" destOrd="0" presId="urn:microsoft.com/office/officeart/2005/8/layout/vList2"/>
    <dgm:cxn modelId="{5A5B27A7-2A56-48FB-8169-1B421A10EB04}" type="presParOf" srcId="{62655CAC-8090-4865-AB44-2A92E8AFDEB7}" destId="{D1784673-27B6-48D4-9A3A-D7BEC84EACAB}" srcOrd="4" destOrd="0" presId="urn:microsoft.com/office/officeart/2005/8/layout/vList2"/>
    <dgm:cxn modelId="{ECE3ADE0-29E3-4790-B05D-8A1D2922936A}" type="presParOf" srcId="{62655CAC-8090-4865-AB44-2A92E8AFDEB7}" destId="{57C7ACF1-8F55-47E9-838D-61D658325749}" srcOrd="5" destOrd="0" presId="urn:microsoft.com/office/officeart/2005/8/layout/vList2"/>
    <dgm:cxn modelId="{4339CD2A-5A04-499A-9E71-CB70F74033EF}" type="presParOf" srcId="{62655CAC-8090-4865-AB44-2A92E8AFDEB7}" destId="{0B6F09ED-0AF9-4937-B555-7FA40A749290}" srcOrd="6" destOrd="0" presId="urn:microsoft.com/office/officeart/2005/8/layout/vList2"/>
    <dgm:cxn modelId="{2FF69529-9B95-45FF-B08A-8527794CE843}" type="presParOf" srcId="{62655CAC-8090-4865-AB44-2A92E8AFDEB7}" destId="{362AEFB1-C55A-4A19-9270-381A5FCD7F62}" srcOrd="7" destOrd="0" presId="urn:microsoft.com/office/officeart/2005/8/layout/vList2"/>
    <dgm:cxn modelId="{5B25C8BA-6E86-4A36-A489-D78037D0E338}" type="presParOf" srcId="{62655CAC-8090-4865-AB44-2A92E8AFDEB7}" destId="{C70D3967-28DD-4CDC-9306-18732B77B44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45CA6-DA62-4EDE-BB3B-07B9925ABFB7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4CA2D8-4E02-4A29-9E52-E36D98AF6E23}">
      <dgm:prSet/>
      <dgm:spPr/>
      <dgm:t>
        <a:bodyPr/>
        <a:lstStyle/>
        <a:p>
          <a:r>
            <a:rPr lang="en-US"/>
            <a:t>Upper Squamous cells layer is deposited by thick layer of Keratin protein</a:t>
          </a:r>
        </a:p>
      </dgm:t>
    </dgm:pt>
    <dgm:pt modelId="{C5A5D143-AAAB-41AA-A46F-D346895425AE}" type="parTrans" cxnId="{1B57BCC9-777A-418D-A85A-4951CA985529}">
      <dgm:prSet/>
      <dgm:spPr/>
      <dgm:t>
        <a:bodyPr/>
        <a:lstStyle/>
        <a:p>
          <a:endParaRPr lang="en-US"/>
        </a:p>
      </dgm:t>
    </dgm:pt>
    <dgm:pt modelId="{E362A4F9-F763-4E32-B3DB-8A1CE8D1E64C}" type="sibTrans" cxnId="{1B57BCC9-777A-418D-A85A-4951CA985529}">
      <dgm:prSet/>
      <dgm:spPr/>
      <dgm:t>
        <a:bodyPr/>
        <a:lstStyle/>
        <a:p>
          <a:endParaRPr lang="en-US"/>
        </a:p>
      </dgm:t>
    </dgm:pt>
    <dgm:pt modelId="{0F3486DE-2AAD-45BF-B509-4838657736C0}">
      <dgm:prSet/>
      <dgm:spPr/>
      <dgm:t>
        <a:bodyPr/>
        <a:lstStyle/>
        <a:p>
          <a:r>
            <a:rPr lang="en-US"/>
            <a:t>Location: </a:t>
          </a:r>
        </a:p>
      </dgm:t>
    </dgm:pt>
    <dgm:pt modelId="{7F353799-5642-43C0-BCB8-ACA96031EA37}" type="parTrans" cxnId="{2BEA09D2-5143-4852-9B5C-23441B8F060C}">
      <dgm:prSet/>
      <dgm:spPr/>
      <dgm:t>
        <a:bodyPr/>
        <a:lstStyle/>
        <a:p>
          <a:endParaRPr lang="en-US"/>
        </a:p>
      </dgm:t>
    </dgm:pt>
    <dgm:pt modelId="{20063412-7FAD-4164-9E21-2A49A4F3CA03}" type="sibTrans" cxnId="{2BEA09D2-5143-4852-9B5C-23441B8F060C}">
      <dgm:prSet/>
      <dgm:spPr/>
      <dgm:t>
        <a:bodyPr/>
        <a:lstStyle/>
        <a:p>
          <a:endParaRPr lang="en-US"/>
        </a:p>
      </dgm:t>
    </dgm:pt>
    <dgm:pt modelId="{275DADBB-AB1F-4988-8D2A-94E7BD61EE51}">
      <dgm:prSet/>
      <dgm:spPr/>
      <dgm:t>
        <a:bodyPr/>
        <a:lstStyle/>
        <a:p>
          <a:r>
            <a:rPr lang="en-US"/>
            <a:t>Nail</a:t>
          </a:r>
        </a:p>
      </dgm:t>
    </dgm:pt>
    <dgm:pt modelId="{9FF7AED4-3182-4DCD-9A9C-FDC9ECFFA6B1}" type="parTrans" cxnId="{17BCF5DF-8109-4B60-8105-4CF1EA429CE3}">
      <dgm:prSet/>
      <dgm:spPr/>
      <dgm:t>
        <a:bodyPr/>
        <a:lstStyle/>
        <a:p>
          <a:endParaRPr lang="en-US"/>
        </a:p>
      </dgm:t>
    </dgm:pt>
    <dgm:pt modelId="{F256A4A3-2E59-4528-B36A-8BF93A8A070A}" type="sibTrans" cxnId="{17BCF5DF-8109-4B60-8105-4CF1EA429CE3}">
      <dgm:prSet/>
      <dgm:spPr/>
      <dgm:t>
        <a:bodyPr/>
        <a:lstStyle/>
        <a:p>
          <a:endParaRPr lang="en-US"/>
        </a:p>
      </dgm:t>
    </dgm:pt>
    <dgm:pt modelId="{27C5ED46-38F1-4304-B5DD-11B86E67FCAB}">
      <dgm:prSet/>
      <dgm:spPr/>
      <dgm:t>
        <a:bodyPr/>
        <a:lstStyle/>
        <a:p>
          <a:r>
            <a:rPr lang="en-US"/>
            <a:t>Horn </a:t>
          </a:r>
        </a:p>
      </dgm:t>
    </dgm:pt>
    <dgm:pt modelId="{1AB5D472-9DB4-4D59-B50B-40053E1D1F22}" type="parTrans" cxnId="{5F8925F9-1B98-4F8F-89A5-502591CD8117}">
      <dgm:prSet/>
      <dgm:spPr/>
      <dgm:t>
        <a:bodyPr/>
        <a:lstStyle/>
        <a:p>
          <a:endParaRPr lang="en-US"/>
        </a:p>
      </dgm:t>
    </dgm:pt>
    <dgm:pt modelId="{4DFD6A52-AB9D-4A82-A033-9E294D0DF517}" type="sibTrans" cxnId="{5F8925F9-1B98-4F8F-89A5-502591CD8117}">
      <dgm:prSet/>
      <dgm:spPr/>
      <dgm:t>
        <a:bodyPr/>
        <a:lstStyle/>
        <a:p>
          <a:endParaRPr lang="en-US"/>
        </a:p>
      </dgm:t>
    </dgm:pt>
    <dgm:pt modelId="{D2C06FB5-DC7B-48C5-8B34-56FB8F3F268C}">
      <dgm:prSet/>
      <dgm:spPr/>
      <dgm:t>
        <a:bodyPr/>
        <a:lstStyle/>
        <a:p>
          <a:r>
            <a:rPr lang="en-US"/>
            <a:t>Scales </a:t>
          </a:r>
        </a:p>
      </dgm:t>
    </dgm:pt>
    <dgm:pt modelId="{D1B7165D-F9C7-431B-8DDB-8CBC863AABED}" type="parTrans" cxnId="{ECFB1D6A-BB63-443A-A33E-61266BE75231}">
      <dgm:prSet/>
      <dgm:spPr/>
      <dgm:t>
        <a:bodyPr/>
        <a:lstStyle/>
        <a:p>
          <a:endParaRPr lang="en-US"/>
        </a:p>
      </dgm:t>
    </dgm:pt>
    <dgm:pt modelId="{778CF581-B549-467B-9CE4-529B3763DA2E}" type="sibTrans" cxnId="{ECFB1D6A-BB63-443A-A33E-61266BE75231}">
      <dgm:prSet/>
      <dgm:spPr/>
      <dgm:t>
        <a:bodyPr/>
        <a:lstStyle/>
        <a:p>
          <a:endParaRPr lang="en-US"/>
        </a:p>
      </dgm:t>
    </dgm:pt>
    <dgm:pt modelId="{06905029-53F7-4D83-938D-22782B625360}">
      <dgm:prSet/>
      <dgm:spPr/>
      <dgm:t>
        <a:bodyPr/>
        <a:lstStyle/>
        <a:p>
          <a:r>
            <a:rPr lang="en-US"/>
            <a:t>Epidermis of skin </a:t>
          </a:r>
        </a:p>
      </dgm:t>
    </dgm:pt>
    <dgm:pt modelId="{80004ED4-94C7-448D-94EB-62923E2C3530}" type="parTrans" cxnId="{98DFB228-2C37-46AA-85A8-E012E3554B9F}">
      <dgm:prSet/>
      <dgm:spPr/>
      <dgm:t>
        <a:bodyPr/>
        <a:lstStyle/>
        <a:p>
          <a:endParaRPr lang="en-US"/>
        </a:p>
      </dgm:t>
    </dgm:pt>
    <dgm:pt modelId="{9A8E3FC7-CB22-443B-97E3-1DBACA03C497}" type="sibTrans" cxnId="{98DFB228-2C37-46AA-85A8-E012E3554B9F}">
      <dgm:prSet/>
      <dgm:spPr/>
      <dgm:t>
        <a:bodyPr/>
        <a:lstStyle/>
        <a:p>
          <a:endParaRPr lang="en-US"/>
        </a:p>
      </dgm:t>
    </dgm:pt>
    <dgm:pt modelId="{5137DEEA-F3CC-4684-A0D5-6FF4424B1D80}">
      <dgm:prSet/>
      <dgm:spPr/>
      <dgm:t>
        <a:bodyPr/>
        <a:lstStyle/>
        <a:p>
          <a:r>
            <a:rPr lang="en-US"/>
            <a:t>Hair</a:t>
          </a:r>
        </a:p>
      </dgm:t>
    </dgm:pt>
    <dgm:pt modelId="{619E1FA7-905D-4A3F-89B5-E866F9B03DB6}" type="parTrans" cxnId="{95EE98E1-216B-411A-BA09-6561FAE68D2B}">
      <dgm:prSet/>
      <dgm:spPr/>
      <dgm:t>
        <a:bodyPr/>
        <a:lstStyle/>
        <a:p>
          <a:endParaRPr lang="en-US"/>
        </a:p>
      </dgm:t>
    </dgm:pt>
    <dgm:pt modelId="{6080E7DE-2D18-4852-B609-C3AA4F5FE966}" type="sibTrans" cxnId="{95EE98E1-216B-411A-BA09-6561FAE68D2B}">
      <dgm:prSet/>
      <dgm:spPr/>
      <dgm:t>
        <a:bodyPr/>
        <a:lstStyle/>
        <a:p>
          <a:endParaRPr lang="en-US"/>
        </a:p>
      </dgm:t>
    </dgm:pt>
    <dgm:pt modelId="{7C2CE90C-83DF-4693-8652-B5C6A6BBCE91}" type="pres">
      <dgm:prSet presAssocID="{D1B45CA6-DA62-4EDE-BB3B-07B9925ABFB7}" presName="Name0" presStyleCnt="0">
        <dgm:presLayoutVars>
          <dgm:dir/>
          <dgm:animLvl val="lvl"/>
          <dgm:resizeHandles val="exact"/>
        </dgm:presLayoutVars>
      </dgm:prSet>
      <dgm:spPr/>
    </dgm:pt>
    <dgm:pt modelId="{840B442A-51FA-4798-89FE-6CF95B41B0C0}" type="pres">
      <dgm:prSet presAssocID="{0F3486DE-2AAD-45BF-B509-4838657736C0}" presName="boxAndChildren" presStyleCnt="0"/>
      <dgm:spPr/>
    </dgm:pt>
    <dgm:pt modelId="{48175BFD-E43F-4F19-9683-1505F5980C33}" type="pres">
      <dgm:prSet presAssocID="{0F3486DE-2AAD-45BF-B509-4838657736C0}" presName="parentTextBox" presStyleLbl="node1" presStyleIdx="0" presStyleCnt="2"/>
      <dgm:spPr/>
    </dgm:pt>
    <dgm:pt modelId="{B3B9EC23-27EC-449C-8077-093F70F8A54D}" type="pres">
      <dgm:prSet presAssocID="{0F3486DE-2AAD-45BF-B509-4838657736C0}" presName="entireBox" presStyleLbl="node1" presStyleIdx="0" presStyleCnt="2"/>
      <dgm:spPr/>
    </dgm:pt>
    <dgm:pt modelId="{11CE3B4C-4CC7-4E89-A973-0AB060C5D40D}" type="pres">
      <dgm:prSet presAssocID="{0F3486DE-2AAD-45BF-B509-4838657736C0}" presName="descendantBox" presStyleCnt="0"/>
      <dgm:spPr/>
    </dgm:pt>
    <dgm:pt modelId="{1510B931-FC91-422A-BE5C-57057FCAA87A}" type="pres">
      <dgm:prSet presAssocID="{275DADBB-AB1F-4988-8D2A-94E7BD61EE51}" presName="childTextBox" presStyleLbl="fgAccFollowNode1" presStyleIdx="0" presStyleCnt="5">
        <dgm:presLayoutVars>
          <dgm:bulletEnabled val="1"/>
        </dgm:presLayoutVars>
      </dgm:prSet>
      <dgm:spPr/>
    </dgm:pt>
    <dgm:pt modelId="{EA95E603-3189-45B0-B8DC-4C11DE04899A}" type="pres">
      <dgm:prSet presAssocID="{27C5ED46-38F1-4304-B5DD-11B86E67FCAB}" presName="childTextBox" presStyleLbl="fgAccFollowNode1" presStyleIdx="1" presStyleCnt="5">
        <dgm:presLayoutVars>
          <dgm:bulletEnabled val="1"/>
        </dgm:presLayoutVars>
      </dgm:prSet>
      <dgm:spPr/>
    </dgm:pt>
    <dgm:pt modelId="{BD40F91F-3B57-45D9-BF9F-887DB461276A}" type="pres">
      <dgm:prSet presAssocID="{D2C06FB5-DC7B-48C5-8B34-56FB8F3F268C}" presName="childTextBox" presStyleLbl="fgAccFollowNode1" presStyleIdx="2" presStyleCnt="5">
        <dgm:presLayoutVars>
          <dgm:bulletEnabled val="1"/>
        </dgm:presLayoutVars>
      </dgm:prSet>
      <dgm:spPr/>
    </dgm:pt>
    <dgm:pt modelId="{48BBE49A-2254-4F91-AB18-E9E641093BEC}" type="pres">
      <dgm:prSet presAssocID="{06905029-53F7-4D83-938D-22782B625360}" presName="childTextBox" presStyleLbl="fgAccFollowNode1" presStyleIdx="3" presStyleCnt="5">
        <dgm:presLayoutVars>
          <dgm:bulletEnabled val="1"/>
        </dgm:presLayoutVars>
      </dgm:prSet>
      <dgm:spPr/>
    </dgm:pt>
    <dgm:pt modelId="{8CF372BA-FF3C-43AE-8774-6E72CCA786CB}" type="pres">
      <dgm:prSet presAssocID="{5137DEEA-F3CC-4684-A0D5-6FF4424B1D80}" presName="childTextBox" presStyleLbl="fgAccFollowNode1" presStyleIdx="4" presStyleCnt="5">
        <dgm:presLayoutVars>
          <dgm:bulletEnabled val="1"/>
        </dgm:presLayoutVars>
      </dgm:prSet>
      <dgm:spPr/>
    </dgm:pt>
    <dgm:pt modelId="{AC9397F1-0C97-4527-97EA-69950F2C594A}" type="pres">
      <dgm:prSet presAssocID="{E362A4F9-F763-4E32-B3DB-8A1CE8D1E64C}" presName="sp" presStyleCnt="0"/>
      <dgm:spPr/>
    </dgm:pt>
    <dgm:pt modelId="{99726498-0672-4145-AA24-210B85EFCA03}" type="pres">
      <dgm:prSet presAssocID="{454CA2D8-4E02-4A29-9E52-E36D98AF6E23}" presName="arrowAndChildren" presStyleCnt="0"/>
      <dgm:spPr/>
    </dgm:pt>
    <dgm:pt modelId="{C9AEBA1E-302A-4B10-A261-CC2BC0377C47}" type="pres">
      <dgm:prSet presAssocID="{454CA2D8-4E02-4A29-9E52-E36D98AF6E23}" presName="parentTextArrow" presStyleLbl="node1" presStyleIdx="1" presStyleCnt="2"/>
      <dgm:spPr/>
    </dgm:pt>
  </dgm:ptLst>
  <dgm:cxnLst>
    <dgm:cxn modelId="{8AC87D12-B1CE-4997-A2DC-0CFFB6772BE6}" type="presOf" srcId="{454CA2D8-4E02-4A29-9E52-E36D98AF6E23}" destId="{C9AEBA1E-302A-4B10-A261-CC2BC0377C47}" srcOrd="0" destOrd="0" presId="urn:microsoft.com/office/officeart/2005/8/layout/process4"/>
    <dgm:cxn modelId="{98DFB228-2C37-46AA-85A8-E012E3554B9F}" srcId="{0F3486DE-2AAD-45BF-B509-4838657736C0}" destId="{06905029-53F7-4D83-938D-22782B625360}" srcOrd="3" destOrd="0" parTransId="{80004ED4-94C7-448D-94EB-62923E2C3530}" sibTransId="{9A8E3FC7-CB22-443B-97E3-1DBACA03C497}"/>
    <dgm:cxn modelId="{2D58BD64-BD61-45E4-A9BA-A6CB4224E1A0}" type="presOf" srcId="{D2C06FB5-DC7B-48C5-8B34-56FB8F3F268C}" destId="{BD40F91F-3B57-45D9-BF9F-887DB461276A}" srcOrd="0" destOrd="0" presId="urn:microsoft.com/office/officeart/2005/8/layout/process4"/>
    <dgm:cxn modelId="{83211845-3869-45EA-A32E-3AC216BABE83}" type="presOf" srcId="{275DADBB-AB1F-4988-8D2A-94E7BD61EE51}" destId="{1510B931-FC91-422A-BE5C-57057FCAA87A}" srcOrd="0" destOrd="0" presId="urn:microsoft.com/office/officeart/2005/8/layout/process4"/>
    <dgm:cxn modelId="{ECFB1D6A-BB63-443A-A33E-61266BE75231}" srcId="{0F3486DE-2AAD-45BF-B509-4838657736C0}" destId="{D2C06FB5-DC7B-48C5-8B34-56FB8F3F268C}" srcOrd="2" destOrd="0" parTransId="{D1B7165D-F9C7-431B-8DDB-8CBC863AABED}" sibTransId="{778CF581-B549-467B-9CE4-529B3763DA2E}"/>
    <dgm:cxn modelId="{6B37446B-39E9-4C61-AD3B-9FC044A6A434}" type="presOf" srcId="{D1B45CA6-DA62-4EDE-BB3B-07B9925ABFB7}" destId="{7C2CE90C-83DF-4693-8652-B5C6A6BBCE91}" srcOrd="0" destOrd="0" presId="urn:microsoft.com/office/officeart/2005/8/layout/process4"/>
    <dgm:cxn modelId="{59F0B94F-6C7E-48EE-8003-3876837B2822}" type="presOf" srcId="{27C5ED46-38F1-4304-B5DD-11B86E67FCAB}" destId="{EA95E603-3189-45B0-B8DC-4C11DE04899A}" srcOrd="0" destOrd="0" presId="urn:microsoft.com/office/officeart/2005/8/layout/process4"/>
    <dgm:cxn modelId="{FD2EC075-425D-4589-89DB-71BB27FBACFB}" type="presOf" srcId="{0F3486DE-2AAD-45BF-B509-4838657736C0}" destId="{B3B9EC23-27EC-449C-8077-093F70F8A54D}" srcOrd="1" destOrd="0" presId="urn:microsoft.com/office/officeart/2005/8/layout/process4"/>
    <dgm:cxn modelId="{67D8648F-39BF-4BCD-ACE2-37EC3C89D874}" type="presOf" srcId="{0F3486DE-2AAD-45BF-B509-4838657736C0}" destId="{48175BFD-E43F-4F19-9683-1505F5980C33}" srcOrd="0" destOrd="0" presId="urn:microsoft.com/office/officeart/2005/8/layout/process4"/>
    <dgm:cxn modelId="{1B57BCC9-777A-418D-A85A-4951CA985529}" srcId="{D1B45CA6-DA62-4EDE-BB3B-07B9925ABFB7}" destId="{454CA2D8-4E02-4A29-9E52-E36D98AF6E23}" srcOrd="0" destOrd="0" parTransId="{C5A5D143-AAAB-41AA-A46F-D346895425AE}" sibTransId="{E362A4F9-F763-4E32-B3DB-8A1CE8D1E64C}"/>
    <dgm:cxn modelId="{7DC96DD1-002B-4530-8C9C-7C81122C8316}" type="presOf" srcId="{5137DEEA-F3CC-4684-A0D5-6FF4424B1D80}" destId="{8CF372BA-FF3C-43AE-8774-6E72CCA786CB}" srcOrd="0" destOrd="0" presId="urn:microsoft.com/office/officeart/2005/8/layout/process4"/>
    <dgm:cxn modelId="{2BEA09D2-5143-4852-9B5C-23441B8F060C}" srcId="{D1B45CA6-DA62-4EDE-BB3B-07B9925ABFB7}" destId="{0F3486DE-2AAD-45BF-B509-4838657736C0}" srcOrd="1" destOrd="0" parTransId="{7F353799-5642-43C0-BCB8-ACA96031EA37}" sibTransId="{20063412-7FAD-4164-9E21-2A49A4F3CA03}"/>
    <dgm:cxn modelId="{17BCF5DF-8109-4B60-8105-4CF1EA429CE3}" srcId="{0F3486DE-2AAD-45BF-B509-4838657736C0}" destId="{275DADBB-AB1F-4988-8D2A-94E7BD61EE51}" srcOrd="0" destOrd="0" parTransId="{9FF7AED4-3182-4DCD-9A9C-FDC9ECFFA6B1}" sibTransId="{F256A4A3-2E59-4528-B36A-8BF93A8A070A}"/>
    <dgm:cxn modelId="{95EE98E1-216B-411A-BA09-6561FAE68D2B}" srcId="{0F3486DE-2AAD-45BF-B509-4838657736C0}" destId="{5137DEEA-F3CC-4684-A0D5-6FF4424B1D80}" srcOrd="4" destOrd="0" parTransId="{619E1FA7-905D-4A3F-89B5-E866F9B03DB6}" sibTransId="{6080E7DE-2D18-4852-B609-C3AA4F5FE966}"/>
    <dgm:cxn modelId="{51FEE7F8-E3D6-4D8C-B4DD-C72C75BA299A}" type="presOf" srcId="{06905029-53F7-4D83-938D-22782B625360}" destId="{48BBE49A-2254-4F91-AB18-E9E641093BEC}" srcOrd="0" destOrd="0" presId="urn:microsoft.com/office/officeart/2005/8/layout/process4"/>
    <dgm:cxn modelId="{5F8925F9-1B98-4F8F-89A5-502591CD8117}" srcId="{0F3486DE-2AAD-45BF-B509-4838657736C0}" destId="{27C5ED46-38F1-4304-B5DD-11B86E67FCAB}" srcOrd="1" destOrd="0" parTransId="{1AB5D472-9DB4-4D59-B50B-40053E1D1F22}" sibTransId="{4DFD6A52-AB9D-4A82-A033-9E294D0DF517}"/>
    <dgm:cxn modelId="{8E4B666C-8EF8-4EC9-ADFD-29FC2CAD4539}" type="presParOf" srcId="{7C2CE90C-83DF-4693-8652-B5C6A6BBCE91}" destId="{840B442A-51FA-4798-89FE-6CF95B41B0C0}" srcOrd="0" destOrd="0" presId="urn:microsoft.com/office/officeart/2005/8/layout/process4"/>
    <dgm:cxn modelId="{366373F5-F0E5-4490-9F6A-662B9CC9DF15}" type="presParOf" srcId="{840B442A-51FA-4798-89FE-6CF95B41B0C0}" destId="{48175BFD-E43F-4F19-9683-1505F5980C33}" srcOrd="0" destOrd="0" presId="urn:microsoft.com/office/officeart/2005/8/layout/process4"/>
    <dgm:cxn modelId="{9220F69C-3CFC-4A51-AF91-0E57882F16DE}" type="presParOf" srcId="{840B442A-51FA-4798-89FE-6CF95B41B0C0}" destId="{B3B9EC23-27EC-449C-8077-093F70F8A54D}" srcOrd="1" destOrd="0" presId="urn:microsoft.com/office/officeart/2005/8/layout/process4"/>
    <dgm:cxn modelId="{8C4048E5-68C2-485B-82E6-3A5947CAA20B}" type="presParOf" srcId="{840B442A-51FA-4798-89FE-6CF95B41B0C0}" destId="{11CE3B4C-4CC7-4E89-A973-0AB060C5D40D}" srcOrd="2" destOrd="0" presId="urn:microsoft.com/office/officeart/2005/8/layout/process4"/>
    <dgm:cxn modelId="{DCEFFB15-C0F4-4AA4-8052-9F776A4CE539}" type="presParOf" srcId="{11CE3B4C-4CC7-4E89-A973-0AB060C5D40D}" destId="{1510B931-FC91-422A-BE5C-57057FCAA87A}" srcOrd="0" destOrd="0" presId="urn:microsoft.com/office/officeart/2005/8/layout/process4"/>
    <dgm:cxn modelId="{8265BBBD-B540-4BE0-9FFE-469B5D54FEB0}" type="presParOf" srcId="{11CE3B4C-4CC7-4E89-A973-0AB060C5D40D}" destId="{EA95E603-3189-45B0-B8DC-4C11DE04899A}" srcOrd="1" destOrd="0" presId="urn:microsoft.com/office/officeart/2005/8/layout/process4"/>
    <dgm:cxn modelId="{EC67C47D-636A-46F6-AACE-B75DD320DFB1}" type="presParOf" srcId="{11CE3B4C-4CC7-4E89-A973-0AB060C5D40D}" destId="{BD40F91F-3B57-45D9-BF9F-887DB461276A}" srcOrd="2" destOrd="0" presId="urn:microsoft.com/office/officeart/2005/8/layout/process4"/>
    <dgm:cxn modelId="{BC610CE6-49E0-429B-9AFE-7E0F23554959}" type="presParOf" srcId="{11CE3B4C-4CC7-4E89-A973-0AB060C5D40D}" destId="{48BBE49A-2254-4F91-AB18-E9E641093BEC}" srcOrd="3" destOrd="0" presId="urn:microsoft.com/office/officeart/2005/8/layout/process4"/>
    <dgm:cxn modelId="{00699A0E-BD10-40AB-80EA-BD888B8A46F4}" type="presParOf" srcId="{11CE3B4C-4CC7-4E89-A973-0AB060C5D40D}" destId="{8CF372BA-FF3C-43AE-8774-6E72CCA786CB}" srcOrd="4" destOrd="0" presId="urn:microsoft.com/office/officeart/2005/8/layout/process4"/>
    <dgm:cxn modelId="{1689EF71-E637-456B-9740-2D51598C1FCD}" type="presParOf" srcId="{7C2CE90C-83DF-4693-8652-B5C6A6BBCE91}" destId="{AC9397F1-0C97-4527-97EA-69950F2C594A}" srcOrd="1" destOrd="0" presId="urn:microsoft.com/office/officeart/2005/8/layout/process4"/>
    <dgm:cxn modelId="{3E93A2CD-C1BC-445F-9F79-4827A7ADC814}" type="presParOf" srcId="{7C2CE90C-83DF-4693-8652-B5C6A6BBCE91}" destId="{99726498-0672-4145-AA24-210B85EFCA03}" srcOrd="2" destOrd="0" presId="urn:microsoft.com/office/officeart/2005/8/layout/process4"/>
    <dgm:cxn modelId="{500022D5-61F7-4782-A538-5DBA04D77B1A}" type="presParOf" srcId="{99726498-0672-4145-AA24-210B85EFCA03}" destId="{C9AEBA1E-302A-4B10-A261-CC2BC0377C4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C74C77-BBFA-4F1E-AA6E-611346B95B8B}" type="doc">
      <dgm:prSet loTypeId="urn:microsoft.com/office/officeart/2005/8/layout/hierarchy1" loCatId="hierarchy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0BCC1D1-F02C-4725-B320-B801E0BF27C5}">
      <dgm:prSet/>
      <dgm:spPr/>
      <dgm:t>
        <a:bodyPr/>
        <a:lstStyle/>
        <a:p>
          <a:r>
            <a:rPr lang="en-US"/>
            <a:t>Protection</a:t>
          </a:r>
        </a:p>
      </dgm:t>
    </dgm:pt>
    <dgm:pt modelId="{14DD498A-6BCB-4FEE-85FC-C7779ACFE9F8}" type="parTrans" cxnId="{A3E7F768-EF72-42E6-98C0-682595548879}">
      <dgm:prSet/>
      <dgm:spPr/>
      <dgm:t>
        <a:bodyPr/>
        <a:lstStyle/>
        <a:p>
          <a:endParaRPr lang="en-US"/>
        </a:p>
      </dgm:t>
    </dgm:pt>
    <dgm:pt modelId="{E173661E-5564-406E-A6BD-88B334981808}" type="sibTrans" cxnId="{A3E7F768-EF72-42E6-98C0-682595548879}">
      <dgm:prSet/>
      <dgm:spPr/>
      <dgm:t>
        <a:bodyPr/>
        <a:lstStyle/>
        <a:p>
          <a:endParaRPr lang="en-US"/>
        </a:p>
      </dgm:t>
    </dgm:pt>
    <dgm:pt modelId="{C04EE724-5B55-4D34-AA84-FF403480E864}">
      <dgm:prSet/>
      <dgm:spPr/>
      <dgm:t>
        <a:bodyPr/>
        <a:lstStyle/>
        <a:p>
          <a:r>
            <a:rPr lang="en-US"/>
            <a:t>Impermeable to water</a:t>
          </a:r>
        </a:p>
      </dgm:t>
    </dgm:pt>
    <dgm:pt modelId="{99ADCE7B-942B-49BA-9894-7E5E45EBC0A6}" type="parTrans" cxnId="{754399F8-9A85-42CD-8622-B014BCD9B80A}">
      <dgm:prSet/>
      <dgm:spPr/>
      <dgm:t>
        <a:bodyPr/>
        <a:lstStyle/>
        <a:p>
          <a:endParaRPr lang="en-US"/>
        </a:p>
      </dgm:t>
    </dgm:pt>
    <dgm:pt modelId="{D083E5E2-DFDA-473C-90AC-27E0300C248E}" type="sibTrans" cxnId="{754399F8-9A85-42CD-8622-B014BCD9B80A}">
      <dgm:prSet/>
      <dgm:spPr/>
      <dgm:t>
        <a:bodyPr/>
        <a:lstStyle/>
        <a:p>
          <a:endParaRPr lang="en-US"/>
        </a:p>
      </dgm:t>
    </dgm:pt>
    <dgm:pt modelId="{FE1923BC-4DD1-4CFE-8625-CDA55BE0EB61}" type="pres">
      <dgm:prSet presAssocID="{8CC74C77-BBFA-4F1E-AA6E-611346B95B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9EB3AB-9775-4147-8645-C0AC313A3D65}" type="pres">
      <dgm:prSet presAssocID="{B0BCC1D1-F02C-4725-B320-B801E0BF27C5}" presName="hierRoot1" presStyleCnt="0"/>
      <dgm:spPr/>
    </dgm:pt>
    <dgm:pt modelId="{D50097C6-46FD-4636-BF80-856BD061F484}" type="pres">
      <dgm:prSet presAssocID="{B0BCC1D1-F02C-4725-B320-B801E0BF27C5}" presName="composite" presStyleCnt="0"/>
      <dgm:spPr/>
    </dgm:pt>
    <dgm:pt modelId="{4D593BEF-60C8-4F82-8B51-99D8A3EEE05A}" type="pres">
      <dgm:prSet presAssocID="{B0BCC1D1-F02C-4725-B320-B801E0BF27C5}" presName="background" presStyleLbl="node0" presStyleIdx="0" presStyleCnt="2"/>
      <dgm:spPr/>
    </dgm:pt>
    <dgm:pt modelId="{43FA3DED-4906-427F-B5C5-AFE96C82CDC2}" type="pres">
      <dgm:prSet presAssocID="{B0BCC1D1-F02C-4725-B320-B801E0BF27C5}" presName="text" presStyleLbl="fgAcc0" presStyleIdx="0" presStyleCnt="2">
        <dgm:presLayoutVars>
          <dgm:chPref val="3"/>
        </dgm:presLayoutVars>
      </dgm:prSet>
      <dgm:spPr/>
    </dgm:pt>
    <dgm:pt modelId="{4B7F3182-3369-476F-8E2C-8F8D2832E61E}" type="pres">
      <dgm:prSet presAssocID="{B0BCC1D1-F02C-4725-B320-B801E0BF27C5}" presName="hierChild2" presStyleCnt="0"/>
      <dgm:spPr/>
    </dgm:pt>
    <dgm:pt modelId="{7013CDA4-E4C9-4DC8-8B68-516C2C45C449}" type="pres">
      <dgm:prSet presAssocID="{C04EE724-5B55-4D34-AA84-FF403480E864}" presName="hierRoot1" presStyleCnt="0"/>
      <dgm:spPr/>
    </dgm:pt>
    <dgm:pt modelId="{8E24D878-8A4C-48A8-A629-62AC9C86EE13}" type="pres">
      <dgm:prSet presAssocID="{C04EE724-5B55-4D34-AA84-FF403480E864}" presName="composite" presStyleCnt="0"/>
      <dgm:spPr/>
    </dgm:pt>
    <dgm:pt modelId="{ED53BC50-34CC-432A-80DA-193A8155101A}" type="pres">
      <dgm:prSet presAssocID="{C04EE724-5B55-4D34-AA84-FF403480E864}" presName="background" presStyleLbl="node0" presStyleIdx="1" presStyleCnt="2"/>
      <dgm:spPr/>
    </dgm:pt>
    <dgm:pt modelId="{D46EC6DD-2A13-4880-97CB-453230E775B9}" type="pres">
      <dgm:prSet presAssocID="{C04EE724-5B55-4D34-AA84-FF403480E864}" presName="text" presStyleLbl="fgAcc0" presStyleIdx="1" presStyleCnt="2">
        <dgm:presLayoutVars>
          <dgm:chPref val="3"/>
        </dgm:presLayoutVars>
      </dgm:prSet>
      <dgm:spPr/>
    </dgm:pt>
    <dgm:pt modelId="{4FFCBAC3-9469-4D0E-8D5D-6E23E5305E7D}" type="pres">
      <dgm:prSet presAssocID="{C04EE724-5B55-4D34-AA84-FF403480E864}" presName="hierChild2" presStyleCnt="0"/>
      <dgm:spPr/>
    </dgm:pt>
  </dgm:ptLst>
  <dgm:cxnLst>
    <dgm:cxn modelId="{A3E7F768-EF72-42E6-98C0-682595548879}" srcId="{8CC74C77-BBFA-4F1E-AA6E-611346B95B8B}" destId="{B0BCC1D1-F02C-4725-B320-B801E0BF27C5}" srcOrd="0" destOrd="0" parTransId="{14DD498A-6BCB-4FEE-85FC-C7779ACFE9F8}" sibTransId="{E173661E-5564-406E-A6BD-88B334981808}"/>
    <dgm:cxn modelId="{2917E955-5F3C-4D60-82CC-209BE5A94174}" type="presOf" srcId="{C04EE724-5B55-4D34-AA84-FF403480E864}" destId="{D46EC6DD-2A13-4880-97CB-453230E775B9}" srcOrd="0" destOrd="0" presId="urn:microsoft.com/office/officeart/2005/8/layout/hierarchy1"/>
    <dgm:cxn modelId="{707DA9A0-8C17-474C-86D1-4D13640B2CD8}" type="presOf" srcId="{8CC74C77-BBFA-4F1E-AA6E-611346B95B8B}" destId="{FE1923BC-4DD1-4CFE-8625-CDA55BE0EB61}" srcOrd="0" destOrd="0" presId="urn:microsoft.com/office/officeart/2005/8/layout/hierarchy1"/>
    <dgm:cxn modelId="{8BD51EE1-AEE9-41E0-B0BE-9296DB710A50}" type="presOf" srcId="{B0BCC1D1-F02C-4725-B320-B801E0BF27C5}" destId="{43FA3DED-4906-427F-B5C5-AFE96C82CDC2}" srcOrd="0" destOrd="0" presId="urn:microsoft.com/office/officeart/2005/8/layout/hierarchy1"/>
    <dgm:cxn modelId="{754399F8-9A85-42CD-8622-B014BCD9B80A}" srcId="{8CC74C77-BBFA-4F1E-AA6E-611346B95B8B}" destId="{C04EE724-5B55-4D34-AA84-FF403480E864}" srcOrd="1" destOrd="0" parTransId="{99ADCE7B-942B-49BA-9894-7E5E45EBC0A6}" sibTransId="{D083E5E2-DFDA-473C-90AC-27E0300C248E}"/>
    <dgm:cxn modelId="{3F986989-2630-431F-8295-A9A948EF378F}" type="presParOf" srcId="{FE1923BC-4DD1-4CFE-8625-CDA55BE0EB61}" destId="{C29EB3AB-9775-4147-8645-C0AC313A3D65}" srcOrd="0" destOrd="0" presId="urn:microsoft.com/office/officeart/2005/8/layout/hierarchy1"/>
    <dgm:cxn modelId="{FD4940FF-AB51-4427-A3EA-959491534A5D}" type="presParOf" srcId="{C29EB3AB-9775-4147-8645-C0AC313A3D65}" destId="{D50097C6-46FD-4636-BF80-856BD061F484}" srcOrd="0" destOrd="0" presId="urn:microsoft.com/office/officeart/2005/8/layout/hierarchy1"/>
    <dgm:cxn modelId="{F915D816-7B23-4903-8FAF-FE50D1D6EA7F}" type="presParOf" srcId="{D50097C6-46FD-4636-BF80-856BD061F484}" destId="{4D593BEF-60C8-4F82-8B51-99D8A3EEE05A}" srcOrd="0" destOrd="0" presId="urn:microsoft.com/office/officeart/2005/8/layout/hierarchy1"/>
    <dgm:cxn modelId="{DE6DB9AD-534D-48DF-9EFC-D2B0331A2E78}" type="presParOf" srcId="{D50097C6-46FD-4636-BF80-856BD061F484}" destId="{43FA3DED-4906-427F-B5C5-AFE96C82CDC2}" srcOrd="1" destOrd="0" presId="urn:microsoft.com/office/officeart/2005/8/layout/hierarchy1"/>
    <dgm:cxn modelId="{05EF62DE-3BA2-4254-8DAC-4BA4953CD8CA}" type="presParOf" srcId="{C29EB3AB-9775-4147-8645-C0AC313A3D65}" destId="{4B7F3182-3369-476F-8E2C-8F8D2832E61E}" srcOrd="1" destOrd="0" presId="urn:microsoft.com/office/officeart/2005/8/layout/hierarchy1"/>
    <dgm:cxn modelId="{A7ED4E33-67BD-4CCA-8591-4975A7285DB8}" type="presParOf" srcId="{FE1923BC-4DD1-4CFE-8625-CDA55BE0EB61}" destId="{7013CDA4-E4C9-4DC8-8B68-516C2C45C449}" srcOrd="1" destOrd="0" presId="urn:microsoft.com/office/officeart/2005/8/layout/hierarchy1"/>
    <dgm:cxn modelId="{A6D897FF-0376-4322-A69F-AD88CF0CEF7C}" type="presParOf" srcId="{7013CDA4-E4C9-4DC8-8B68-516C2C45C449}" destId="{8E24D878-8A4C-48A8-A629-62AC9C86EE13}" srcOrd="0" destOrd="0" presId="urn:microsoft.com/office/officeart/2005/8/layout/hierarchy1"/>
    <dgm:cxn modelId="{EA4B8226-BCBE-45EE-A7C4-F5928E5BF368}" type="presParOf" srcId="{8E24D878-8A4C-48A8-A629-62AC9C86EE13}" destId="{ED53BC50-34CC-432A-80DA-193A8155101A}" srcOrd="0" destOrd="0" presId="urn:microsoft.com/office/officeart/2005/8/layout/hierarchy1"/>
    <dgm:cxn modelId="{BC0B0A57-FC60-4D5F-B3D8-849DD1891AC2}" type="presParOf" srcId="{8E24D878-8A4C-48A8-A629-62AC9C86EE13}" destId="{D46EC6DD-2A13-4880-97CB-453230E775B9}" srcOrd="1" destOrd="0" presId="urn:microsoft.com/office/officeart/2005/8/layout/hierarchy1"/>
    <dgm:cxn modelId="{83632EAF-CDC6-4FA9-B687-75202AEFAA8E}" type="presParOf" srcId="{7013CDA4-E4C9-4DC8-8B68-516C2C45C449}" destId="{4FFCBAC3-9469-4D0E-8D5D-6E23E5305E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D7A5CD-39F3-4385-A6EE-D291C2E2969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61A1A9-7F1B-407C-8E88-983B797C1F6F}">
      <dgm:prSet/>
      <dgm:spPr/>
      <dgm:t>
        <a:bodyPr/>
        <a:lstStyle/>
        <a:p>
          <a:r>
            <a:rPr lang="en-US"/>
            <a:t>Protection</a:t>
          </a:r>
        </a:p>
      </dgm:t>
    </dgm:pt>
    <dgm:pt modelId="{1D7ACCB6-AEDB-4C5F-B69A-3E00D8F887E2}" type="parTrans" cxnId="{5BCBE86D-49FE-4B6B-9CFC-C42A883988B0}">
      <dgm:prSet/>
      <dgm:spPr/>
      <dgm:t>
        <a:bodyPr/>
        <a:lstStyle/>
        <a:p>
          <a:endParaRPr lang="en-US"/>
        </a:p>
      </dgm:t>
    </dgm:pt>
    <dgm:pt modelId="{65BEA38E-06BB-4979-B9B2-A9A53B9C3337}" type="sibTrans" cxnId="{5BCBE86D-49FE-4B6B-9CFC-C42A883988B0}">
      <dgm:prSet/>
      <dgm:spPr/>
      <dgm:t>
        <a:bodyPr/>
        <a:lstStyle/>
        <a:p>
          <a:endParaRPr lang="en-US"/>
        </a:p>
      </dgm:t>
    </dgm:pt>
    <dgm:pt modelId="{9F3DA9A6-5A78-4513-A396-27ECE4D52FC2}">
      <dgm:prSet/>
      <dgm:spPr/>
      <dgm:t>
        <a:bodyPr/>
        <a:lstStyle/>
        <a:p>
          <a:r>
            <a:rPr lang="en-US"/>
            <a:t>Conduction</a:t>
          </a:r>
        </a:p>
      </dgm:t>
    </dgm:pt>
    <dgm:pt modelId="{A90A80E1-3F74-484E-9CCE-F6F4FD4B9684}" type="parTrans" cxnId="{C692DE09-4BE1-48C1-A9C4-105B2E2C6B79}">
      <dgm:prSet/>
      <dgm:spPr/>
      <dgm:t>
        <a:bodyPr/>
        <a:lstStyle/>
        <a:p>
          <a:endParaRPr lang="en-US"/>
        </a:p>
      </dgm:t>
    </dgm:pt>
    <dgm:pt modelId="{E5225204-1E06-4A1F-8E3F-2DBCE9104E54}" type="sibTrans" cxnId="{C692DE09-4BE1-48C1-A9C4-105B2E2C6B79}">
      <dgm:prSet/>
      <dgm:spPr/>
      <dgm:t>
        <a:bodyPr/>
        <a:lstStyle/>
        <a:p>
          <a:endParaRPr lang="en-US"/>
        </a:p>
      </dgm:t>
    </dgm:pt>
    <dgm:pt modelId="{83DAD37D-6B6B-49BE-8326-40B38F1566DC}" type="pres">
      <dgm:prSet presAssocID="{EED7A5CD-39F3-4385-A6EE-D291C2E296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B8D4D8-C16D-46A9-842D-4B1DAA9A6376}" type="pres">
      <dgm:prSet presAssocID="{5461A1A9-7F1B-407C-8E88-983B797C1F6F}" presName="hierRoot1" presStyleCnt="0"/>
      <dgm:spPr/>
    </dgm:pt>
    <dgm:pt modelId="{34EFC804-D13C-4813-8C74-92003DEED94C}" type="pres">
      <dgm:prSet presAssocID="{5461A1A9-7F1B-407C-8E88-983B797C1F6F}" presName="composite" presStyleCnt="0"/>
      <dgm:spPr/>
    </dgm:pt>
    <dgm:pt modelId="{28B1E1DD-79F7-40AB-BBB9-09B2443C3905}" type="pres">
      <dgm:prSet presAssocID="{5461A1A9-7F1B-407C-8E88-983B797C1F6F}" presName="background" presStyleLbl="node0" presStyleIdx="0" presStyleCnt="2"/>
      <dgm:spPr/>
    </dgm:pt>
    <dgm:pt modelId="{AE302158-A141-4CA9-924D-6461BF1F2715}" type="pres">
      <dgm:prSet presAssocID="{5461A1A9-7F1B-407C-8E88-983B797C1F6F}" presName="text" presStyleLbl="fgAcc0" presStyleIdx="0" presStyleCnt="2">
        <dgm:presLayoutVars>
          <dgm:chPref val="3"/>
        </dgm:presLayoutVars>
      </dgm:prSet>
      <dgm:spPr/>
    </dgm:pt>
    <dgm:pt modelId="{BE10A965-90DA-4D9C-A7E3-4E0E1183A8E3}" type="pres">
      <dgm:prSet presAssocID="{5461A1A9-7F1B-407C-8E88-983B797C1F6F}" presName="hierChild2" presStyleCnt="0"/>
      <dgm:spPr/>
    </dgm:pt>
    <dgm:pt modelId="{71FFA690-B2A9-4D2A-89AC-E2A2BF4F6238}" type="pres">
      <dgm:prSet presAssocID="{9F3DA9A6-5A78-4513-A396-27ECE4D52FC2}" presName="hierRoot1" presStyleCnt="0"/>
      <dgm:spPr/>
    </dgm:pt>
    <dgm:pt modelId="{CCB606D3-D829-4585-97E1-2040F320E2B2}" type="pres">
      <dgm:prSet presAssocID="{9F3DA9A6-5A78-4513-A396-27ECE4D52FC2}" presName="composite" presStyleCnt="0"/>
      <dgm:spPr/>
    </dgm:pt>
    <dgm:pt modelId="{9AB6B77A-C795-4155-9C6D-89AACDBF6707}" type="pres">
      <dgm:prSet presAssocID="{9F3DA9A6-5A78-4513-A396-27ECE4D52FC2}" presName="background" presStyleLbl="node0" presStyleIdx="1" presStyleCnt="2"/>
      <dgm:spPr/>
    </dgm:pt>
    <dgm:pt modelId="{CFD60B47-4502-42ED-ADFE-B708E5B59496}" type="pres">
      <dgm:prSet presAssocID="{9F3DA9A6-5A78-4513-A396-27ECE4D52FC2}" presName="text" presStyleLbl="fgAcc0" presStyleIdx="1" presStyleCnt="2">
        <dgm:presLayoutVars>
          <dgm:chPref val="3"/>
        </dgm:presLayoutVars>
      </dgm:prSet>
      <dgm:spPr/>
    </dgm:pt>
    <dgm:pt modelId="{0DE35A2E-0592-4569-BA1D-95B177EB9DF7}" type="pres">
      <dgm:prSet presAssocID="{9F3DA9A6-5A78-4513-A396-27ECE4D52FC2}" presName="hierChild2" presStyleCnt="0"/>
      <dgm:spPr/>
    </dgm:pt>
  </dgm:ptLst>
  <dgm:cxnLst>
    <dgm:cxn modelId="{7BD12908-2BB7-4FEA-BB81-BBD3C3967C0E}" type="presOf" srcId="{9F3DA9A6-5A78-4513-A396-27ECE4D52FC2}" destId="{CFD60B47-4502-42ED-ADFE-B708E5B59496}" srcOrd="0" destOrd="0" presId="urn:microsoft.com/office/officeart/2005/8/layout/hierarchy1"/>
    <dgm:cxn modelId="{C692DE09-4BE1-48C1-A9C4-105B2E2C6B79}" srcId="{EED7A5CD-39F3-4385-A6EE-D291C2E2969D}" destId="{9F3DA9A6-5A78-4513-A396-27ECE4D52FC2}" srcOrd="1" destOrd="0" parTransId="{A90A80E1-3F74-484E-9CCE-F6F4FD4B9684}" sibTransId="{E5225204-1E06-4A1F-8E3F-2DBCE9104E54}"/>
    <dgm:cxn modelId="{BB756C0F-F3D7-4814-A6BD-A70F5F09E6CE}" type="presOf" srcId="{EED7A5CD-39F3-4385-A6EE-D291C2E2969D}" destId="{83DAD37D-6B6B-49BE-8326-40B38F1566DC}" srcOrd="0" destOrd="0" presId="urn:microsoft.com/office/officeart/2005/8/layout/hierarchy1"/>
    <dgm:cxn modelId="{5BCBE86D-49FE-4B6B-9CFC-C42A883988B0}" srcId="{EED7A5CD-39F3-4385-A6EE-D291C2E2969D}" destId="{5461A1A9-7F1B-407C-8E88-983B797C1F6F}" srcOrd="0" destOrd="0" parTransId="{1D7ACCB6-AEDB-4C5F-B69A-3E00D8F887E2}" sibTransId="{65BEA38E-06BB-4979-B9B2-A9A53B9C3337}"/>
    <dgm:cxn modelId="{7779D3E6-8B45-4BBD-AA90-DB3AA1C1F9F7}" type="presOf" srcId="{5461A1A9-7F1B-407C-8E88-983B797C1F6F}" destId="{AE302158-A141-4CA9-924D-6461BF1F2715}" srcOrd="0" destOrd="0" presId="urn:microsoft.com/office/officeart/2005/8/layout/hierarchy1"/>
    <dgm:cxn modelId="{40638609-778C-4E36-9304-19752CB34A57}" type="presParOf" srcId="{83DAD37D-6B6B-49BE-8326-40B38F1566DC}" destId="{CAB8D4D8-C16D-46A9-842D-4B1DAA9A6376}" srcOrd="0" destOrd="0" presId="urn:microsoft.com/office/officeart/2005/8/layout/hierarchy1"/>
    <dgm:cxn modelId="{80EBA15D-B3CC-4A63-B372-3E51E74319F0}" type="presParOf" srcId="{CAB8D4D8-C16D-46A9-842D-4B1DAA9A6376}" destId="{34EFC804-D13C-4813-8C74-92003DEED94C}" srcOrd="0" destOrd="0" presId="urn:microsoft.com/office/officeart/2005/8/layout/hierarchy1"/>
    <dgm:cxn modelId="{1AF1A261-13A9-4279-B0E0-5FADF2FB2822}" type="presParOf" srcId="{34EFC804-D13C-4813-8C74-92003DEED94C}" destId="{28B1E1DD-79F7-40AB-BBB9-09B2443C3905}" srcOrd="0" destOrd="0" presId="urn:microsoft.com/office/officeart/2005/8/layout/hierarchy1"/>
    <dgm:cxn modelId="{4BC2061E-26A4-4B23-9465-7CE591DAE4AE}" type="presParOf" srcId="{34EFC804-D13C-4813-8C74-92003DEED94C}" destId="{AE302158-A141-4CA9-924D-6461BF1F2715}" srcOrd="1" destOrd="0" presId="urn:microsoft.com/office/officeart/2005/8/layout/hierarchy1"/>
    <dgm:cxn modelId="{7C475E8E-D24E-4333-8379-C1827270B889}" type="presParOf" srcId="{CAB8D4D8-C16D-46A9-842D-4B1DAA9A6376}" destId="{BE10A965-90DA-4D9C-A7E3-4E0E1183A8E3}" srcOrd="1" destOrd="0" presId="urn:microsoft.com/office/officeart/2005/8/layout/hierarchy1"/>
    <dgm:cxn modelId="{F1336A80-9469-49F8-BBF8-CF364B11DC34}" type="presParOf" srcId="{83DAD37D-6B6B-49BE-8326-40B38F1566DC}" destId="{71FFA690-B2A9-4D2A-89AC-E2A2BF4F6238}" srcOrd="1" destOrd="0" presId="urn:microsoft.com/office/officeart/2005/8/layout/hierarchy1"/>
    <dgm:cxn modelId="{D9877EE9-10DF-496B-B926-50CDEA21C369}" type="presParOf" srcId="{71FFA690-B2A9-4D2A-89AC-E2A2BF4F6238}" destId="{CCB606D3-D829-4585-97E1-2040F320E2B2}" srcOrd="0" destOrd="0" presId="urn:microsoft.com/office/officeart/2005/8/layout/hierarchy1"/>
    <dgm:cxn modelId="{6D0A8D04-AF1F-4D28-B6C8-C26EF328DB2D}" type="presParOf" srcId="{CCB606D3-D829-4585-97E1-2040F320E2B2}" destId="{9AB6B77A-C795-4155-9C6D-89AACDBF6707}" srcOrd="0" destOrd="0" presId="urn:microsoft.com/office/officeart/2005/8/layout/hierarchy1"/>
    <dgm:cxn modelId="{1ECFC3DA-1559-4D59-9731-B46FAA01F270}" type="presParOf" srcId="{CCB606D3-D829-4585-97E1-2040F320E2B2}" destId="{CFD60B47-4502-42ED-ADFE-B708E5B59496}" srcOrd="1" destOrd="0" presId="urn:microsoft.com/office/officeart/2005/8/layout/hierarchy1"/>
    <dgm:cxn modelId="{B84402E1-5EA8-4632-A7EE-E34C4471FE6C}" type="presParOf" srcId="{71FFA690-B2A9-4D2A-89AC-E2A2BF4F6238}" destId="{0DE35A2E-0592-4569-BA1D-95B177EB9D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5F64E6-CEF2-4C98-93F5-38048ECB433F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9D2F04-53A4-48E8-B069-2FCD135B5504}">
      <dgm:prSet/>
      <dgm:spPr/>
      <dgm:t>
        <a:bodyPr/>
        <a:lstStyle/>
        <a:p>
          <a:r>
            <a:rPr lang="en-US"/>
            <a:t>Outermost layer or the upper layer is made of cuboidal cells </a:t>
          </a:r>
        </a:p>
      </dgm:t>
    </dgm:pt>
    <dgm:pt modelId="{09CFF266-CCCB-4893-A2B5-1FEC9ED4FC75}" type="parTrans" cxnId="{B1225D3C-AB23-4E36-96CA-697740D0C9D0}">
      <dgm:prSet/>
      <dgm:spPr/>
      <dgm:t>
        <a:bodyPr/>
        <a:lstStyle/>
        <a:p>
          <a:endParaRPr lang="en-US"/>
        </a:p>
      </dgm:t>
    </dgm:pt>
    <dgm:pt modelId="{63681834-E3A4-46F6-94E2-15EFD6C23C01}" type="sibTrans" cxnId="{B1225D3C-AB23-4E36-96CA-697740D0C9D0}">
      <dgm:prSet/>
      <dgm:spPr/>
      <dgm:t>
        <a:bodyPr/>
        <a:lstStyle/>
        <a:p>
          <a:endParaRPr lang="en-US"/>
        </a:p>
      </dgm:t>
    </dgm:pt>
    <dgm:pt modelId="{A9AF216E-BF6A-4697-B5EB-A181EBB64167}">
      <dgm:prSet/>
      <dgm:spPr/>
      <dgm:t>
        <a:bodyPr/>
        <a:lstStyle/>
        <a:p>
          <a:r>
            <a:rPr lang="en-US"/>
            <a:t>Lower germinative cells are either columnar or squamous cells</a:t>
          </a:r>
        </a:p>
      </dgm:t>
    </dgm:pt>
    <dgm:pt modelId="{E223D800-F925-4846-AF4C-D1A84AAEFE5A}" type="parTrans" cxnId="{82E008DB-D447-4810-91DB-8EB4E5F43880}">
      <dgm:prSet/>
      <dgm:spPr/>
      <dgm:t>
        <a:bodyPr/>
        <a:lstStyle/>
        <a:p>
          <a:endParaRPr lang="en-US"/>
        </a:p>
      </dgm:t>
    </dgm:pt>
    <dgm:pt modelId="{2ED3C3C4-8F89-41FB-B54D-C48CCF3B19DD}" type="sibTrans" cxnId="{82E008DB-D447-4810-91DB-8EB4E5F43880}">
      <dgm:prSet/>
      <dgm:spPr/>
      <dgm:t>
        <a:bodyPr/>
        <a:lstStyle/>
        <a:p>
          <a:endParaRPr lang="en-US"/>
        </a:p>
      </dgm:t>
    </dgm:pt>
    <dgm:pt modelId="{0C3586D7-7A9F-47F1-93F7-0662AFDA1F17}" type="pres">
      <dgm:prSet presAssocID="{155F64E6-CEF2-4C98-93F5-38048ECB43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932224-C4E5-4040-9216-0A9176EDB819}" type="pres">
      <dgm:prSet presAssocID="{139D2F04-53A4-48E8-B069-2FCD135B5504}" presName="hierRoot1" presStyleCnt="0"/>
      <dgm:spPr/>
    </dgm:pt>
    <dgm:pt modelId="{DC02F084-1DA9-41EA-8881-ECCA3F6A7A20}" type="pres">
      <dgm:prSet presAssocID="{139D2F04-53A4-48E8-B069-2FCD135B5504}" presName="composite" presStyleCnt="0"/>
      <dgm:spPr/>
    </dgm:pt>
    <dgm:pt modelId="{C97A86EC-4A48-4319-B441-78C418E13398}" type="pres">
      <dgm:prSet presAssocID="{139D2F04-53A4-48E8-B069-2FCD135B5504}" presName="background" presStyleLbl="node0" presStyleIdx="0" presStyleCnt="2"/>
      <dgm:spPr/>
    </dgm:pt>
    <dgm:pt modelId="{3D0CD528-7461-42B5-ADB1-B0B2B0771520}" type="pres">
      <dgm:prSet presAssocID="{139D2F04-53A4-48E8-B069-2FCD135B5504}" presName="text" presStyleLbl="fgAcc0" presStyleIdx="0" presStyleCnt="2">
        <dgm:presLayoutVars>
          <dgm:chPref val="3"/>
        </dgm:presLayoutVars>
      </dgm:prSet>
      <dgm:spPr/>
    </dgm:pt>
    <dgm:pt modelId="{E314897D-0A4C-4D21-8C7E-90A024456489}" type="pres">
      <dgm:prSet presAssocID="{139D2F04-53A4-48E8-B069-2FCD135B5504}" presName="hierChild2" presStyleCnt="0"/>
      <dgm:spPr/>
    </dgm:pt>
    <dgm:pt modelId="{8965024B-8E80-4B12-93CB-0FF5FB820999}" type="pres">
      <dgm:prSet presAssocID="{A9AF216E-BF6A-4697-B5EB-A181EBB64167}" presName="hierRoot1" presStyleCnt="0"/>
      <dgm:spPr/>
    </dgm:pt>
    <dgm:pt modelId="{53B56EB8-D67F-4A4E-94BA-7EBD6708EC40}" type="pres">
      <dgm:prSet presAssocID="{A9AF216E-BF6A-4697-B5EB-A181EBB64167}" presName="composite" presStyleCnt="0"/>
      <dgm:spPr/>
    </dgm:pt>
    <dgm:pt modelId="{7588B8C6-8C04-43CB-B1B1-F3F8AA60D1CF}" type="pres">
      <dgm:prSet presAssocID="{A9AF216E-BF6A-4697-B5EB-A181EBB64167}" presName="background" presStyleLbl="node0" presStyleIdx="1" presStyleCnt="2"/>
      <dgm:spPr/>
    </dgm:pt>
    <dgm:pt modelId="{F3E3394A-9208-48CF-BF57-F5B381995DAA}" type="pres">
      <dgm:prSet presAssocID="{A9AF216E-BF6A-4697-B5EB-A181EBB64167}" presName="text" presStyleLbl="fgAcc0" presStyleIdx="1" presStyleCnt="2">
        <dgm:presLayoutVars>
          <dgm:chPref val="3"/>
        </dgm:presLayoutVars>
      </dgm:prSet>
      <dgm:spPr/>
    </dgm:pt>
    <dgm:pt modelId="{A1FEEB28-203B-43D8-80BF-7770415B9A62}" type="pres">
      <dgm:prSet presAssocID="{A9AF216E-BF6A-4697-B5EB-A181EBB64167}" presName="hierChild2" presStyleCnt="0"/>
      <dgm:spPr/>
    </dgm:pt>
  </dgm:ptLst>
  <dgm:cxnLst>
    <dgm:cxn modelId="{B1225D3C-AB23-4E36-96CA-697740D0C9D0}" srcId="{155F64E6-CEF2-4C98-93F5-38048ECB433F}" destId="{139D2F04-53A4-48E8-B069-2FCD135B5504}" srcOrd="0" destOrd="0" parTransId="{09CFF266-CCCB-4893-A2B5-1FEC9ED4FC75}" sibTransId="{63681834-E3A4-46F6-94E2-15EFD6C23C01}"/>
    <dgm:cxn modelId="{69DA6857-DAE8-4AF9-B5D3-A20707716120}" type="presOf" srcId="{139D2F04-53A4-48E8-B069-2FCD135B5504}" destId="{3D0CD528-7461-42B5-ADB1-B0B2B0771520}" srcOrd="0" destOrd="0" presId="urn:microsoft.com/office/officeart/2005/8/layout/hierarchy1"/>
    <dgm:cxn modelId="{D8BBA1CB-5413-4E4C-B591-E94BA3A406C4}" type="presOf" srcId="{155F64E6-CEF2-4C98-93F5-38048ECB433F}" destId="{0C3586D7-7A9F-47F1-93F7-0662AFDA1F17}" srcOrd="0" destOrd="0" presId="urn:microsoft.com/office/officeart/2005/8/layout/hierarchy1"/>
    <dgm:cxn modelId="{82E008DB-D447-4810-91DB-8EB4E5F43880}" srcId="{155F64E6-CEF2-4C98-93F5-38048ECB433F}" destId="{A9AF216E-BF6A-4697-B5EB-A181EBB64167}" srcOrd="1" destOrd="0" parTransId="{E223D800-F925-4846-AF4C-D1A84AAEFE5A}" sibTransId="{2ED3C3C4-8F89-41FB-B54D-C48CCF3B19DD}"/>
    <dgm:cxn modelId="{C4BE76F6-0B55-43C7-A55F-12AD4E8F7E2B}" type="presOf" srcId="{A9AF216E-BF6A-4697-B5EB-A181EBB64167}" destId="{F3E3394A-9208-48CF-BF57-F5B381995DAA}" srcOrd="0" destOrd="0" presId="urn:microsoft.com/office/officeart/2005/8/layout/hierarchy1"/>
    <dgm:cxn modelId="{9C5BD7C7-2B01-476D-9754-21D12B7B634B}" type="presParOf" srcId="{0C3586D7-7A9F-47F1-93F7-0662AFDA1F17}" destId="{04932224-C4E5-4040-9216-0A9176EDB819}" srcOrd="0" destOrd="0" presId="urn:microsoft.com/office/officeart/2005/8/layout/hierarchy1"/>
    <dgm:cxn modelId="{DDBE1C20-69A1-4842-AED9-43A4FDB78A2E}" type="presParOf" srcId="{04932224-C4E5-4040-9216-0A9176EDB819}" destId="{DC02F084-1DA9-41EA-8881-ECCA3F6A7A20}" srcOrd="0" destOrd="0" presId="urn:microsoft.com/office/officeart/2005/8/layout/hierarchy1"/>
    <dgm:cxn modelId="{832702F3-CDAE-4A8A-A934-30687C4CAEB8}" type="presParOf" srcId="{DC02F084-1DA9-41EA-8881-ECCA3F6A7A20}" destId="{C97A86EC-4A48-4319-B441-78C418E13398}" srcOrd="0" destOrd="0" presId="urn:microsoft.com/office/officeart/2005/8/layout/hierarchy1"/>
    <dgm:cxn modelId="{96F5B7CB-B10E-4E7D-96DF-0DBB77ACE364}" type="presParOf" srcId="{DC02F084-1DA9-41EA-8881-ECCA3F6A7A20}" destId="{3D0CD528-7461-42B5-ADB1-B0B2B0771520}" srcOrd="1" destOrd="0" presId="urn:microsoft.com/office/officeart/2005/8/layout/hierarchy1"/>
    <dgm:cxn modelId="{A8E6983E-FFC6-482A-8138-F6B918B119CB}" type="presParOf" srcId="{04932224-C4E5-4040-9216-0A9176EDB819}" destId="{E314897D-0A4C-4D21-8C7E-90A024456489}" srcOrd="1" destOrd="0" presId="urn:microsoft.com/office/officeart/2005/8/layout/hierarchy1"/>
    <dgm:cxn modelId="{32811340-C6D2-4F2D-87E1-045CB2D1C717}" type="presParOf" srcId="{0C3586D7-7A9F-47F1-93F7-0662AFDA1F17}" destId="{8965024B-8E80-4B12-93CB-0FF5FB820999}" srcOrd="1" destOrd="0" presId="urn:microsoft.com/office/officeart/2005/8/layout/hierarchy1"/>
    <dgm:cxn modelId="{38368285-518E-4809-B1C9-0B83B808682D}" type="presParOf" srcId="{8965024B-8E80-4B12-93CB-0FF5FB820999}" destId="{53B56EB8-D67F-4A4E-94BA-7EBD6708EC40}" srcOrd="0" destOrd="0" presId="urn:microsoft.com/office/officeart/2005/8/layout/hierarchy1"/>
    <dgm:cxn modelId="{1F52DCB1-E2A6-4EB2-ABFF-D4A33D5FC3DB}" type="presParOf" srcId="{53B56EB8-D67F-4A4E-94BA-7EBD6708EC40}" destId="{7588B8C6-8C04-43CB-B1B1-F3F8AA60D1CF}" srcOrd="0" destOrd="0" presId="urn:microsoft.com/office/officeart/2005/8/layout/hierarchy1"/>
    <dgm:cxn modelId="{D6AED673-1EEF-432F-9709-A0155998D4DC}" type="presParOf" srcId="{53B56EB8-D67F-4A4E-94BA-7EBD6708EC40}" destId="{F3E3394A-9208-48CF-BF57-F5B381995DAA}" srcOrd="1" destOrd="0" presId="urn:microsoft.com/office/officeart/2005/8/layout/hierarchy1"/>
    <dgm:cxn modelId="{A8F99F82-F6ED-4235-9461-FB2D21D849D0}" type="presParOf" srcId="{8965024B-8E80-4B12-93CB-0FF5FB820999}" destId="{A1FEEB28-203B-43D8-80BF-7770415B9A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21E52A-389D-4F6E-BEFA-A65471DAE25F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FD3594-8CFF-4CAF-A600-F24A2DA926D3}">
      <dgm:prSet/>
      <dgm:spPr/>
      <dgm:t>
        <a:bodyPr/>
        <a:lstStyle/>
        <a:p>
          <a:r>
            <a:rPr lang="en-US"/>
            <a:t>Duct of sweat gland,salivary gland and pancreatic gland</a:t>
          </a:r>
        </a:p>
      </dgm:t>
    </dgm:pt>
    <dgm:pt modelId="{1AFC7080-4BEB-4028-B129-1A670C30BD4D}" type="parTrans" cxnId="{7E98E108-CEDF-4EBB-A2FD-5872200C0893}">
      <dgm:prSet/>
      <dgm:spPr/>
      <dgm:t>
        <a:bodyPr/>
        <a:lstStyle/>
        <a:p>
          <a:endParaRPr lang="en-US"/>
        </a:p>
      </dgm:t>
    </dgm:pt>
    <dgm:pt modelId="{51DF8DF1-A992-4119-861C-7873081FB679}" type="sibTrans" cxnId="{7E98E108-CEDF-4EBB-A2FD-5872200C0893}">
      <dgm:prSet/>
      <dgm:spPr/>
      <dgm:t>
        <a:bodyPr/>
        <a:lstStyle/>
        <a:p>
          <a:endParaRPr lang="en-US"/>
        </a:p>
      </dgm:t>
    </dgm:pt>
    <dgm:pt modelId="{00805528-C597-4A09-B783-6D4F42DDA0CB}">
      <dgm:prSet/>
      <dgm:spPr/>
      <dgm:t>
        <a:bodyPr/>
        <a:lstStyle/>
        <a:p>
          <a:r>
            <a:rPr lang="en-US"/>
            <a:t>Scales of fishes </a:t>
          </a:r>
        </a:p>
      </dgm:t>
    </dgm:pt>
    <dgm:pt modelId="{203DA445-0B23-4479-B874-C27A4F164C6E}" type="parTrans" cxnId="{C31CC2AF-88FE-497A-A3BF-F029803E1232}">
      <dgm:prSet/>
      <dgm:spPr/>
      <dgm:t>
        <a:bodyPr/>
        <a:lstStyle/>
        <a:p>
          <a:endParaRPr lang="en-US"/>
        </a:p>
      </dgm:t>
    </dgm:pt>
    <dgm:pt modelId="{AF9CC09F-FC28-42BA-AE29-3B70D2365AF1}" type="sibTrans" cxnId="{C31CC2AF-88FE-497A-A3BF-F029803E1232}">
      <dgm:prSet/>
      <dgm:spPr/>
      <dgm:t>
        <a:bodyPr/>
        <a:lstStyle/>
        <a:p>
          <a:endParaRPr lang="en-US"/>
        </a:p>
      </dgm:t>
    </dgm:pt>
    <dgm:pt modelId="{C09D860C-04E7-4867-96C3-E87EF3921E81}">
      <dgm:prSet/>
      <dgm:spPr/>
      <dgm:t>
        <a:bodyPr/>
        <a:lstStyle/>
        <a:p>
          <a:r>
            <a:rPr lang="en-US"/>
            <a:t>Tail of Urodela</a:t>
          </a:r>
        </a:p>
      </dgm:t>
    </dgm:pt>
    <dgm:pt modelId="{086E3E69-80D6-481C-8166-A65520D3BEFF}" type="parTrans" cxnId="{D99461F0-DF53-43D4-95D4-82224B3C2AB2}">
      <dgm:prSet/>
      <dgm:spPr/>
      <dgm:t>
        <a:bodyPr/>
        <a:lstStyle/>
        <a:p>
          <a:endParaRPr lang="en-US"/>
        </a:p>
      </dgm:t>
    </dgm:pt>
    <dgm:pt modelId="{17664766-76DD-46C5-B90E-BB70BDA1A47C}" type="sibTrans" cxnId="{D99461F0-DF53-43D4-95D4-82224B3C2AB2}">
      <dgm:prSet/>
      <dgm:spPr/>
      <dgm:t>
        <a:bodyPr/>
        <a:lstStyle/>
        <a:p>
          <a:endParaRPr lang="en-US"/>
        </a:p>
      </dgm:t>
    </dgm:pt>
    <dgm:pt modelId="{3D3A2C54-2BE8-47C9-B901-CA2126552E68}">
      <dgm:prSet/>
      <dgm:spPr/>
      <dgm:t>
        <a:bodyPr/>
        <a:lstStyle/>
        <a:p>
          <a:r>
            <a:rPr lang="en-US"/>
            <a:t>Urodela: tailed amphibians( salamander, Necturus)</a:t>
          </a:r>
        </a:p>
      </dgm:t>
    </dgm:pt>
    <dgm:pt modelId="{F03455B4-44C4-476B-AF5B-E7FD944323B6}" type="parTrans" cxnId="{1FFF6523-4733-4051-9835-EC8E440B76AD}">
      <dgm:prSet/>
      <dgm:spPr/>
      <dgm:t>
        <a:bodyPr/>
        <a:lstStyle/>
        <a:p>
          <a:endParaRPr lang="en-US"/>
        </a:p>
      </dgm:t>
    </dgm:pt>
    <dgm:pt modelId="{030191FA-9FFE-403D-B31A-27057E3468F0}" type="sibTrans" cxnId="{1FFF6523-4733-4051-9835-EC8E440B76AD}">
      <dgm:prSet/>
      <dgm:spPr/>
      <dgm:t>
        <a:bodyPr/>
        <a:lstStyle/>
        <a:p>
          <a:endParaRPr lang="en-US"/>
        </a:p>
      </dgm:t>
    </dgm:pt>
    <dgm:pt modelId="{EE559A18-0E37-4C80-83C8-E2EF437069C7}" type="pres">
      <dgm:prSet presAssocID="{F721E52A-389D-4F6E-BEFA-A65471DAE25F}" presName="linear" presStyleCnt="0">
        <dgm:presLayoutVars>
          <dgm:animLvl val="lvl"/>
          <dgm:resizeHandles val="exact"/>
        </dgm:presLayoutVars>
      </dgm:prSet>
      <dgm:spPr/>
    </dgm:pt>
    <dgm:pt modelId="{538FFFEE-4462-4C39-ACF5-302A6B1076ED}" type="pres">
      <dgm:prSet presAssocID="{D1FD3594-8CFF-4CAF-A600-F24A2DA926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E9833C-1966-48E7-86AD-75CC1A6C83FF}" type="pres">
      <dgm:prSet presAssocID="{51DF8DF1-A992-4119-861C-7873081FB679}" presName="spacer" presStyleCnt="0"/>
      <dgm:spPr/>
    </dgm:pt>
    <dgm:pt modelId="{E51BD4DA-6E90-4749-89AE-5B67C430B509}" type="pres">
      <dgm:prSet presAssocID="{00805528-C597-4A09-B783-6D4F42DDA0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CBBA81-26AF-4688-9ADF-90A6BB83C9E0}" type="pres">
      <dgm:prSet presAssocID="{AF9CC09F-FC28-42BA-AE29-3B70D2365AF1}" presName="spacer" presStyleCnt="0"/>
      <dgm:spPr/>
    </dgm:pt>
    <dgm:pt modelId="{13FE678A-972A-4851-B1C6-B4A4B059A019}" type="pres">
      <dgm:prSet presAssocID="{C09D860C-04E7-4867-96C3-E87EF3921E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56632D7-78FF-4603-A180-B431DD7FFE60}" type="pres">
      <dgm:prSet presAssocID="{17664766-76DD-46C5-B90E-BB70BDA1A47C}" presName="spacer" presStyleCnt="0"/>
      <dgm:spPr/>
    </dgm:pt>
    <dgm:pt modelId="{A70E2798-6E23-4043-A2F0-2A3A9571F925}" type="pres">
      <dgm:prSet presAssocID="{3D3A2C54-2BE8-47C9-B901-CA2126552E6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E98E108-CEDF-4EBB-A2FD-5872200C0893}" srcId="{F721E52A-389D-4F6E-BEFA-A65471DAE25F}" destId="{D1FD3594-8CFF-4CAF-A600-F24A2DA926D3}" srcOrd="0" destOrd="0" parTransId="{1AFC7080-4BEB-4028-B129-1A670C30BD4D}" sibTransId="{51DF8DF1-A992-4119-861C-7873081FB679}"/>
    <dgm:cxn modelId="{1FFF6523-4733-4051-9835-EC8E440B76AD}" srcId="{F721E52A-389D-4F6E-BEFA-A65471DAE25F}" destId="{3D3A2C54-2BE8-47C9-B901-CA2126552E68}" srcOrd="3" destOrd="0" parTransId="{F03455B4-44C4-476B-AF5B-E7FD944323B6}" sibTransId="{030191FA-9FFE-403D-B31A-27057E3468F0}"/>
    <dgm:cxn modelId="{EE3BA267-7FCD-4F73-BC83-3EEBE5B56F0F}" type="presOf" srcId="{3D3A2C54-2BE8-47C9-B901-CA2126552E68}" destId="{A70E2798-6E23-4043-A2F0-2A3A9571F925}" srcOrd="0" destOrd="0" presId="urn:microsoft.com/office/officeart/2005/8/layout/vList2"/>
    <dgm:cxn modelId="{7CDAC774-B9D2-4560-B713-7F9BEF69063E}" type="presOf" srcId="{00805528-C597-4A09-B783-6D4F42DDA0CB}" destId="{E51BD4DA-6E90-4749-89AE-5B67C430B509}" srcOrd="0" destOrd="0" presId="urn:microsoft.com/office/officeart/2005/8/layout/vList2"/>
    <dgm:cxn modelId="{A22AE187-5295-41FA-BF7B-BB7E39E12DAC}" type="presOf" srcId="{D1FD3594-8CFF-4CAF-A600-F24A2DA926D3}" destId="{538FFFEE-4462-4C39-ACF5-302A6B1076ED}" srcOrd="0" destOrd="0" presId="urn:microsoft.com/office/officeart/2005/8/layout/vList2"/>
    <dgm:cxn modelId="{C31CC2AF-88FE-497A-A3BF-F029803E1232}" srcId="{F721E52A-389D-4F6E-BEFA-A65471DAE25F}" destId="{00805528-C597-4A09-B783-6D4F42DDA0CB}" srcOrd="1" destOrd="0" parTransId="{203DA445-0B23-4479-B874-C27A4F164C6E}" sibTransId="{AF9CC09F-FC28-42BA-AE29-3B70D2365AF1}"/>
    <dgm:cxn modelId="{90604DBB-BF47-4109-93EC-31E1D5CA3A05}" type="presOf" srcId="{F721E52A-389D-4F6E-BEFA-A65471DAE25F}" destId="{EE559A18-0E37-4C80-83C8-E2EF437069C7}" srcOrd="0" destOrd="0" presId="urn:microsoft.com/office/officeart/2005/8/layout/vList2"/>
    <dgm:cxn modelId="{8FD654C0-7D11-4044-BC7F-C58589C2396E}" type="presOf" srcId="{C09D860C-04E7-4867-96C3-E87EF3921E81}" destId="{13FE678A-972A-4851-B1C6-B4A4B059A019}" srcOrd="0" destOrd="0" presId="urn:microsoft.com/office/officeart/2005/8/layout/vList2"/>
    <dgm:cxn modelId="{D99461F0-DF53-43D4-95D4-82224B3C2AB2}" srcId="{F721E52A-389D-4F6E-BEFA-A65471DAE25F}" destId="{C09D860C-04E7-4867-96C3-E87EF3921E81}" srcOrd="2" destOrd="0" parTransId="{086E3E69-80D6-481C-8166-A65520D3BEFF}" sibTransId="{17664766-76DD-46C5-B90E-BB70BDA1A47C}"/>
    <dgm:cxn modelId="{A9DB5104-5D47-445F-921E-8221FBDDE76D}" type="presParOf" srcId="{EE559A18-0E37-4C80-83C8-E2EF437069C7}" destId="{538FFFEE-4462-4C39-ACF5-302A6B1076ED}" srcOrd="0" destOrd="0" presId="urn:microsoft.com/office/officeart/2005/8/layout/vList2"/>
    <dgm:cxn modelId="{75C1EC70-93F7-4983-B0C1-36344F38B834}" type="presParOf" srcId="{EE559A18-0E37-4C80-83C8-E2EF437069C7}" destId="{11E9833C-1966-48E7-86AD-75CC1A6C83FF}" srcOrd="1" destOrd="0" presId="urn:microsoft.com/office/officeart/2005/8/layout/vList2"/>
    <dgm:cxn modelId="{0984DE4D-111D-48D7-8C6E-A9828EBF4453}" type="presParOf" srcId="{EE559A18-0E37-4C80-83C8-E2EF437069C7}" destId="{E51BD4DA-6E90-4749-89AE-5B67C430B509}" srcOrd="2" destOrd="0" presId="urn:microsoft.com/office/officeart/2005/8/layout/vList2"/>
    <dgm:cxn modelId="{8B5B5368-82DE-41D8-8D57-1BEB08971053}" type="presParOf" srcId="{EE559A18-0E37-4C80-83C8-E2EF437069C7}" destId="{47CBBA81-26AF-4688-9ADF-90A6BB83C9E0}" srcOrd="3" destOrd="0" presId="urn:microsoft.com/office/officeart/2005/8/layout/vList2"/>
    <dgm:cxn modelId="{F16D11EA-33B1-4DC8-8652-AFE002C2AD5D}" type="presParOf" srcId="{EE559A18-0E37-4C80-83C8-E2EF437069C7}" destId="{13FE678A-972A-4851-B1C6-B4A4B059A019}" srcOrd="4" destOrd="0" presId="urn:microsoft.com/office/officeart/2005/8/layout/vList2"/>
    <dgm:cxn modelId="{A72F272D-B66D-4468-885D-30718F81D6C3}" type="presParOf" srcId="{EE559A18-0E37-4C80-83C8-E2EF437069C7}" destId="{B56632D7-78FF-4603-A180-B431DD7FFE60}" srcOrd="5" destOrd="0" presId="urn:microsoft.com/office/officeart/2005/8/layout/vList2"/>
    <dgm:cxn modelId="{3F22F51F-5BD2-4797-B277-E641F3A5898E}" type="presParOf" srcId="{EE559A18-0E37-4C80-83C8-E2EF437069C7}" destId="{A70E2798-6E23-4043-A2F0-2A3A9571F9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59F95F-49FE-4A45-A1A8-85F29A060551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C08A42-5E1D-47EF-ADB0-7958F4A02497}">
      <dgm:prSet/>
      <dgm:spPr/>
      <dgm:t>
        <a:bodyPr/>
        <a:lstStyle/>
        <a:p>
          <a:r>
            <a:rPr lang="en-US"/>
            <a:t>Conduction </a:t>
          </a:r>
        </a:p>
      </dgm:t>
    </dgm:pt>
    <dgm:pt modelId="{44720CBC-0CE5-4B16-B1DF-2A0B8B194F44}" type="parTrans" cxnId="{782D8605-96A0-4099-A545-452E041EA83A}">
      <dgm:prSet/>
      <dgm:spPr/>
      <dgm:t>
        <a:bodyPr/>
        <a:lstStyle/>
        <a:p>
          <a:endParaRPr lang="en-US"/>
        </a:p>
      </dgm:t>
    </dgm:pt>
    <dgm:pt modelId="{5906C0A9-D357-4C0E-8054-7785174C93D6}" type="sibTrans" cxnId="{782D8605-96A0-4099-A545-452E041EA83A}">
      <dgm:prSet/>
      <dgm:spPr/>
      <dgm:t>
        <a:bodyPr/>
        <a:lstStyle/>
        <a:p>
          <a:endParaRPr lang="en-US"/>
        </a:p>
      </dgm:t>
    </dgm:pt>
    <dgm:pt modelId="{63EBC5EA-3B00-49A5-8B9C-F77C1CF14829}">
      <dgm:prSet/>
      <dgm:spPr/>
      <dgm:t>
        <a:bodyPr/>
        <a:lstStyle/>
        <a:p>
          <a:r>
            <a:rPr lang="en-US"/>
            <a:t>Protection</a:t>
          </a:r>
        </a:p>
      </dgm:t>
    </dgm:pt>
    <dgm:pt modelId="{DE785C07-AFDD-4EA1-8B65-D3DA67A2C4D1}" type="parTrans" cxnId="{AE5DC4A6-523E-4F80-843D-17D52C60C088}">
      <dgm:prSet/>
      <dgm:spPr/>
      <dgm:t>
        <a:bodyPr/>
        <a:lstStyle/>
        <a:p>
          <a:endParaRPr lang="en-US"/>
        </a:p>
      </dgm:t>
    </dgm:pt>
    <dgm:pt modelId="{25C7111C-A938-4D60-9F52-F553A4AB09DA}" type="sibTrans" cxnId="{AE5DC4A6-523E-4F80-843D-17D52C60C088}">
      <dgm:prSet/>
      <dgm:spPr/>
      <dgm:t>
        <a:bodyPr/>
        <a:lstStyle/>
        <a:p>
          <a:endParaRPr lang="en-US"/>
        </a:p>
      </dgm:t>
    </dgm:pt>
    <dgm:pt modelId="{A0DF5553-F671-4A63-94BF-7715917FC847}" type="pres">
      <dgm:prSet presAssocID="{1359F95F-49FE-4A45-A1A8-85F29A0605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5527A2-4BEE-40BE-8627-22EAEA8C7148}" type="pres">
      <dgm:prSet presAssocID="{E7C08A42-5E1D-47EF-ADB0-7958F4A02497}" presName="hierRoot1" presStyleCnt="0"/>
      <dgm:spPr/>
    </dgm:pt>
    <dgm:pt modelId="{83FCEA28-2D85-4CF1-903D-8D8103FB630A}" type="pres">
      <dgm:prSet presAssocID="{E7C08A42-5E1D-47EF-ADB0-7958F4A02497}" presName="composite" presStyleCnt="0"/>
      <dgm:spPr/>
    </dgm:pt>
    <dgm:pt modelId="{CEF8F4F2-0490-40FC-B101-E901230C7B29}" type="pres">
      <dgm:prSet presAssocID="{E7C08A42-5E1D-47EF-ADB0-7958F4A02497}" presName="background" presStyleLbl="node0" presStyleIdx="0" presStyleCnt="2"/>
      <dgm:spPr/>
    </dgm:pt>
    <dgm:pt modelId="{16FF97EB-2984-409F-A6AB-C81F853930CE}" type="pres">
      <dgm:prSet presAssocID="{E7C08A42-5E1D-47EF-ADB0-7958F4A02497}" presName="text" presStyleLbl="fgAcc0" presStyleIdx="0" presStyleCnt="2">
        <dgm:presLayoutVars>
          <dgm:chPref val="3"/>
        </dgm:presLayoutVars>
      </dgm:prSet>
      <dgm:spPr/>
    </dgm:pt>
    <dgm:pt modelId="{23E2AC30-A9B1-4D17-A59A-3A43D962BD35}" type="pres">
      <dgm:prSet presAssocID="{E7C08A42-5E1D-47EF-ADB0-7958F4A02497}" presName="hierChild2" presStyleCnt="0"/>
      <dgm:spPr/>
    </dgm:pt>
    <dgm:pt modelId="{D4328FC0-ABAD-4E82-8253-9A65F3D62046}" type="pres">
      <dgm:prSet presAssocID="{63EBC5EA-3B00-49A5-8B9C-F77C1CF14829}" presName="hierRoot1" presStyleCnt="0"/>
      <dgm:spPr/>
    </dgm:pt>
    <dgm:pt modelId="{EF2CFDFA-2A5D-48A2-9BE9-145986540020}" type="pres">
      <dgm:prSet presAssocID="{63EBC5EA-3B00-49A5-8B9C-F77C1CF14829}" presName="composite" presStyleCnt="0"/>
      <dgm:spPr/>
    </dgm:pt>
    <dgm:pt modelId="{77B192F9-8633-47FE-B5DB-62446B44516A}" type="pres">
      <dgm:prSet presAssocID="{63EBC5EA-3B00-49A5-8B9C-F77C1CF14829}" presName="background" presStyleLbl="node0" presStyleIdx="1" presStyleCnt="2"/>
      <dgm:spPr/>
    </dgm:pt>
    <dgm:pt modelId="{753BABF5-CDCC-475F-9F92-DB7E1D92BFE6}" type="pres">
      <dgm:prSet presAssocID="{63EBC5EA-3B00-49A5-8B9C-F77C1CF14829}" presName="text" presStyleLbl="fgAcc0" presStyleIdx="1" presStyleCnt="2">
        <dgm:presLayoutVars>
          <dgm:chPref val="3"/>
        </dgm:presLayoutVars>
      </dgm:prSet>
      <dgm:spPr/>
    </dgm:pt>
    <dgm:pt modelId="{1A1C6D23-0B87-4987-A275-297AA28F2D3E}" type="pres">
      <dgm:prSet presAssocID="{63EBC5EA-3B00-49A5-8B9C-F77C1CF14829}" presName="hierChild2" presStyleCnt="0"/>
      <dgm:spPr/>
    </dgm:pt>
  </dgm:ptLst>
  <dgm:cxnLst>
    <dgm:cxn modelId="{782D8605-96A0-4099-A545-452E041EA83A}" srcId="{1359F95F-49FE-4A45-A1A8-85F29A060551}" destId="{E7C08A42-5E1D-47EF-ADB0-7958F4A02497}" srcOrd="0" destOrd="0" parTransId="{44720CBC-0CE5-4B16-B1DF-2A0B8B194F44}" sibTransId="{5906C0A9-D357-4C0E-8054-7785174C93D6}"/>
    <dgm:cxn modelId="{607BE926-2F8C-4F5B-B1EB-1CC7E8F7C72C}" type="presOf" srcId="{1359F95F-49FE-4A45-A1A8-85F29A060551}" destId="{A0DF5553-F671-4A63-94BF-7715917FC847}" srcOrd="0" destOrd="0" presId="urn:microsoft.com/office/officeart/2005/8/layout/hierarchy1"/>
    <dgm:cxn modelId="{560A9D4A-A741-4942-902D-B027FB545A39}" type="presOf" srcId="{63EBC5EA-3B00-49A5-8B9C-F77C1CF14829}" destId="{753BABF5-CDCC-475F-9F92-DB7E1D92BFE6}" srcOrd="0" destOrd="0" presId="urn:microsoft.com/office/officeart/2005/8/layout/hierarchy1"/>
    <dgm:cxn modelId="{7271789F-A165-47BC-8E9F-E5329206DB8E}" type="presOf" srcId="{E7C08A42-5E1D-47EF-ADB0-7958F4A02497}" destId="{16FF97EB-2984-409F-A6AB-C81F853930CE}" srcOrd="0" destOrd="0" presId="urn:microsoft.com/office/officeart/2005/8/layout/hierarchy1"/>
    <dgm:cxn modelId="{AE5DC4A6-523E-4F80-843D-17D52C60C088}" srcId="{1359F95F-49FE-4A45-A1A8-85F29A060551}" destId="{63EBC5EA-3B00-49A5-8B9C-F77C1CF14829}" srcOrd="1" destOrd="0" parTransId="{DE785C07-AFDD-4EA1-8B65-D3DA67A2C4D1}" sibTransId="{25C7111C-A938-4D60-9F52-F553A4AB09DA}"/>
    <dgm:cxn modelId="{09E5815D-87F5-4649-9F95-7AFC2D6C3401}" type="presParOf" srcId="{A0DF5553-F671-4A63-94BF-7715917FC847}" destId="{295527A2-4BEE-40BE-8627-22EAEA8C7148}" srcOrd="0" destOrd="0" presId="urn:microsoft.com/office/officeart/2005/8/layout/hierarchy1"/>
    <dgm:cxn modelId="{2C97353C-9B70-42B9-856C-7FD972943A5F}" type="presParOf" srcId="{295527A2-4BEE-40BE-8627-22EAEA8C7148}" destId="{83FCEA28-2D85-4CF1-903D-8D8103FB630A}" srcOrd="0" destOrd="0" presId="urn:microsoft.com/office/officeart/2005/8/layout/hierarchy1"/>
    <dgm:cxn modelId="{1946D14B-9F23-434F-AE6B-109664DDA52E}" type="presParOf" srcId="{83FCEA28-2D85-4CF1-903D-8D8103FB630A}" destId="{CEF8F4F2-0490-40FC-B101-E901230C7B29}" srcOrd="0" destOrd="0" presId="urn:microsoft.com/office/officeart/2005/8/layout/hierarchy1"/>
    <dgm:cxn modelId="{753A37E7-BE73-44F4-9747-106C3C82ACB1}" type="presParOf" srcId="{83FCEA28-2D85-4CF1-903D-8D8103FB630A}" destId="{16FF97EB-2984-409F-A6AB-C81F853930CE}" srcOrd="1" destOrd="0" presId="urn:microsoft.com/office/officeart/2005/8/layout/hierarchy1"/>
    <dgm:cxn modelId="{9B098238-DEA8-4E37-8FE8-9B099F97D690}" type="presParOf" srcId="{295527A2-4BEE-40BE-8627-22EAEA8C7148}" destId="{23E2AC30-A9B1-4D17-A59A-3A43D962BD35}" srcOrd="1" destOrd="0" presId="urn:microsoft.com/office/officeart/2005/8/layout/hierarchy1"/>
    <dgm:cxn modelId="{D99BDDAF-1F84-483A-9CAF-6B4587D6BFAF}" type="presParOf" srcId="{A0DF5553-F671-4A63-94BF-7715917FC847}" destId="{D4328FC0-ABAD-4E82-8253-9A65F3D62046}" srcOrd="1" destOrd="0" presId="urn:microsoft.com/office/officeart/2005/8/layout/hierarchy1"/>
    <dgm:cxn modelId="{41F3C053-0682-4E86-A0F6-A08133587981}" type="presParOf" srcId="{D4328FC0-ABAD-4E82-8253-9A65F3D62046}" destId="{EF2CFDFA-2A5D-48A2-9BE9-145986540020}" srcOrd="0" destOrd="0" presId="urn:microsoft.com/office/officeart/2005/8/layout/hierarchy1"/>
    <dgm:cxn modelId="{615BD8DD-CC70-4B4F-9BB3-794085C2034C}" type="presParOf" srcId="{EF2CFDFA-2A5D-48A2-9BE9-145986540020}" destId="{77B192F9-8633-47FE-B5DB-62446B44516A}" srcOrd="0" destOrd="0" presId="urn:microsoft.com/office/officeart/2005/8/layout/hierarchy1"/>
    <dgm:cxn modelId="{8992B61F-489F-47CF-B497-90641BAC7D5A}" type="presParOf" srcId="{EF2CFDFA-2A5D-48A2-9BE9-145986540020}" destId="{753BABF5-CDCC-475F-9F92-DB7E1D92BFE6}" srcOrd="1" destOrd="0" presId="urn:microsoft.com/office/officeart/2005/8/layout/hierarchy1"/>
    <dgm:cxn modelId="{A21F013A-3A15-4A9C-8B62-1EE586065C88}" type="presParOf" srcId="{D4328FC0-ABAD-4E82-8253-9A65F3D62046}" destId="{1A1C6D23-0B87-4987-A275-297AA28F2D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F451E4-B78C-4845-AE04-1A8153693C32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05F210-52C7-49EE-9892-3D48AA365937}">
      <dgm:prSet/>
      <dgm:spPr/>
      <dgm:t>
        <a:bodyPr/>
        <a:lstStyle/>
        <a:p>
          <a:r>
            <a:rPr lang="en-US"/>
            <a:t>Outermost layer consists of columnar cells</a:t>
          </a:r>
        </a:p>
      </dgm:t>
    </dgm:pt>
    <dgm:pt modelId="{5F0849D0-628C-4ADD-9C2A-E523318266AB}" type="parTrans" cxnId="{B9360E83-7BBB-4413-8CF0-2700C8215685}">
      <dgm:prSet/>
      <dgm:spPr/>
      <dgm:t>
        <a:bodyPr/>
        <a:lstStyle/>
        <a:p>
          <a:endParaRPr lang="en-US"/>
        </a:p>
      </dgm:t>
    </dgm:pt>
    <dgm:pt modelId="{D6F71DD8-46FC-4F98-A2FB-2A70D5AE947F}" type="sibTrans" cxnId="{B9360E83-7BBB-4413-8CF0-2700C8215685}">
      <dgm:prSet/>
      <dgm:spPr/>
      <dgm:t>
        <a:bodyPr/>
        <a:lstStyle/>
        <a:p>
          <a:endParaRPr lang="en-US"/>
        </a:p>
      </dgm:t>
    </dgm:pt>
    <dgm:pt modelId="{5E15BB84-6C9B-45B0-B8B8-81EDAD5ACF1F}">
      <dgm:prSet/>
      <dgm:spPr/>
      <dgm:t>
        <a:bodyPr/>
        <a:lstStyle/>
        <a:p>
          <a:r>
            <a:rPr lang="en-US"/>
            <a:t>Lower layer consists of cuboidal cells</a:t>
          </a:r>
        </a:p>
      </dgm:t>
    </dgm:pt>
    <dgm:pt modelId="{0BE60395-5E9D-4AB4-B6EB-1D14C4CC6CA3}" type="parTrans" cxnId="{0A222C28-DCE4-49F8-BCB7-B29DAC86EF40}">
      <dgm:prSet/>
      <dgm:spPr/>
      <dgm:t>
        <a:bodyPr/>
        <a:lstStyle/>
        <a:p>
          <a:endParaRPr lang="en-US"/>
        </a:p>
      </dgm:t>
    </dgm:pt>
    <dgm:pt modelId="{90AE77B0-E27D-49C8-94CF-B7D57248676B}" type="sibTrans" cxnId="{0A222C28-DCE4-49F8-BCB7-B29DAC86EF40}">
      <dgm:prSet/>
      <dgm:spPr/>
      <dgm:t>
        <a:bodyPr/>
        <a:lstStyle/>
        <a:p>
          <a:endParaRPr lang="en-US"/>
        </a:p>
      </dgm:t>
    </dgm:pt>
    <dgm:pt modelId="{2A98514D-BC34-4143-8472-4A8246D26A8C}" type="pres">
      <dgm:prSet presAssocID="{ADF451E4-B78C-4845-AE04-1A8153693C32}" presName="diagram" presStyleCnt="0">
        <dgm:presLayoutVars>
          <dgm:dir/>
          <dgm:resizeHandles val="exact"/>
        </dgm:presLayoutVars>
      </dgm:prSet>
      <dgm:spPr/>
    </dgm:pt>
    <dgm:pt modelId="{BAD73FAD-96B1-4DD3-9D42-1F6D41C2709B}" type="pres">
      <dgm:prSet presAssocID="{7605F210-52C7-49EE-9892-3D48AA365937}" presName="node" presStyleLbl="node1" presStyleIdx="0" presStyleCnt="2">
        <dgm:presLayoutVars>
          <dgm:bulletEnabled val="1"/>
        </dgm:presLayoutVars>
      </dgm:prSet>
      <dgm:spPr/>
    </dgm:pt>
    <dgm:pt modelId="{7C8C1817-C17D-4F58-ADD8-22552FA816B8}" type="pres">
      <dgm:prSet presAssocID="{D6F71DD8-46FC-4F98-A2FB-2A70D5AE947F}" presName="sibTrans" presStyleCnt="0"/>
      <dgm:spPr/>
    </dgm:pt>
    <dgm:pt modelId="{B3544D46-31C1-4ACF-8A38-41B686A4DD2D}" type="pres">
      <dgm:prSet presAssocID="{5E15BB84-6C9B-45B0-B8B8-81EDAD5ACF1F}" presName="node" presStyleLbl="node1" presStyleIdx="1" presStyleCnt="2">
        <dgm:presLayoutVars>
          <dgm:bulletEnabled val="1"/>
        </dgm:presLayoutVars>
      </dgm:prSet>
      <dgm:spPr/>
    </dgm:pt>
  </dgm:ptLst>
  <dgm:cxnLst>
    <dgm:cxn modelId="{0A222C28-DCE4-49F8-BCB7-B29DAC86EF40}" srcId="{ADF451E4-B78C-4845-AE04-1A8153693C32}" destId="{5E15BB84-6C9B-45B0-B8B8-81EDAD5ACF1F}" srcOrd="1" destOrd="0" parTransId="{0BE60395-5E9D-4AB4-B6EB-1D14C4CC6CA3}" sibTransId="{90AE77B0-E27D-49C8-94CF-B7D57248676B}"/>
    <dgm:cxn modelId="{B9360E83-7BBB-4413-8CF0-2700C8215685}" srcId="{ADF451E4-B78C-4845-AE04-1A8153693C32}" destId="{7605F210-52C7-49EE-9892-3D48AA365937}" srcOrd="0" destOrd="0" parTransId="{5F0849D0-628C-4ADD-9C2A-E523318266AB}" sibTransId="{D6F71DD8-46FC-4F98-A2FB-2A70D5AE947F}"/>
    <dgm:cxn modelId="{5049B8DE-868A-4808-ABDD-AA75861B787D}" type="presOf" srcId="{7605F210-52C7-49EE-9892-3D48AA365937}" destId="{BAD73FAD-96B1-4DD3-9D42-1F6D41C2709B}" srcOrd="0" destOrd="0" presId="urn:microsoft.com/office/officeart/2005/8/layout/default"/>
    <dgm:cxn modelId="{83B040F5-5C58-4FFB-852C-539F21AA1936}" type="presOf" srcId="{5E15BB84-6C9B-45B0-B8B8-81EDAD5ACF1F}" destId="{B3544D46-31C1-4ACF-8A38-41B686A4DD2D}" srcOrd="0" destOrd="0" presId="urn:microsoft.com/office/officeart/2005/8/layout/default"/>
    <dgm:cxn modelId="{362DECF9-0C37-4706-A94E-EA66F6009ECB}" type="presOf" srcId="{ADF451E4-B78C-4845-AE04-1A8153693C32}" destId="{2A98514D-BC34-4143-8472-4A8246D26A8C}" srcOrd="0" destOrd="0" presId="urn:microsoft.com/office/officeart/2005/8/layout/default"/>
    <dgm:cxn modelId="{58E29F4E-90BB-41DC-90CB-B66AF433727A}" type="presParOf" srcId="{2A98514D-BC34-4143-8472-4A8246D26A8C}" destId="{BAD73FAD-96B1-4DD3-9D42-1F6D41C2709B}" srcOrd="0" destOrd="0" presId="urn:microsoft.com/office/officeart/2005/8/layout/default"/>
    <dgm:cxn modelId="{A994E1F1-3828-44ED-BDC4-C974E077841D}" type="presParOf" srcId="{2A98514D-BC34-4143-8472-4A8246D26A8C}" destId="{7C8C1817-C17D-4F58-ADD8-22552FA816B8}" srcOrd="1" destOrd="0" presId="urn:microsoft.com/office/officeart/2005/8/layout/default"/>
    <dgm:cxn modelId="{DA92C0A6-AD18-40ED-A11A-EE06DA4B40D6}" type="presParOf" srcId="{2A98514D-BC34-4143-8472-4A8246D26A8C}" destId="{B3544D46-31C1-4ACF-8A38-41B686A4DD2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B46420-F3FA-443C-A34A-D12AEF0CDC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CC477E-1A5F-4B41-A53A-385B6417A034}">
      <dgm:prSet/>
      <dgm:spPr/>
      <dgm:t>
        <a:bodyPr/>
        <a:lstStyle/>
        <a:p>
          <a:r>
            <a:rPr lang="en-US"/>
            <a:t>Duct of mammary gland </a:t>
          </a:r>
        </a:p>
      </dgm:t>
    </dgm:pt>
    <dgm:pt modelId="{0B188EF9-CF43-4995-BD35-E4FE9DB9E210}" type="parTrans" cxnId="{43FC96A2-8079-4B91-8BC2-190CA38532E2}">
      <dgm:prSet/>
      <dgm:spPr/>
      <dgm:t>
        <a:bodyPr/>
        <a:lstStyle/>
        <a:p>
          <a:endParaRPr lang="en-US"/>
        </a:p>
      </dgm:t>
    </dgm:pt>
    <dgm:pt modelId="{400A97F2-837F-4C53-B355-4695C0F676DD}" type="sibTrans" cxnId="{43FC96A2-8079-4B91-8BC2-190CA38532E2}">
      <dgm:prSet/>
      <dgm:spPr/>
      <dgm:t>
        <a:bodyPr/>
        <a:lstStyle/>
        <a:p>
          <a:endParaRPr lang="en-US"/>
        </a:p>
      </dgm:t>
    </dgm:pt>
    <dgm:pt modelId="{2988755F-2E9F-4AB1-8836-56CD2DD0FBAF}">
      <dgm:prSet/>
      <dgm:spPr/>
      <dgm:t>
        <a:bodyPr/>
        <a:lstStyle/>
        <a:p>
          <a:r>
            <a:rPr lang="en-US"/>
            <a:t>In a part of urethra</a:t>
          </a:r>
        </a:p>
      </dgm:t>
    </dgm:pt>
    <dgm:pt modelId="{1396DC40-D1A5-4290-91C1-94065CA31D92}" type="parTrans" cxnId="{9D8517C6-7C67-4670-BE7D-4182B8813FEB}">
      <dgm:prSet/>
      <dgm:spPr/>
      <dgm:t>
        <a:bodyPr/>
        <a:lstStyle/>
        <a:p>
          <a:endParaRPr lang="en-US"/>
        </a:p>
      </dgm:t>
    </dgm:pt>
    <dgm:pt modelId="{2E4A5F8B-2FE9-429E-B6B1-2800EE5D9F39}" type="sibTrans" cxnId="{9D8517C6-7C67-4670-BE7D-4182B8813FEB}">
      <dgm:prSet/>
      <dgm:spPr/>
      <dgm:t>
        <a:bodyPr/>
        <a:lstStyle/>
        <a:p>
          <a:endParaRPr lang="en-US"/>
        </a:p>
      </dgm:t>
    </dgm:pt>
    <dgm:pt modelId="{312CBC11-4BFC-4C64-B879-2AB5004E2F29}">
      <dgm:prSet/>
      <dgm:spPr/>
      <dgm:t>
        <a:bodyPr/>
        <a:lstStyle/>
        <a:p>
          <a:r>
            <a:rPr lang="en-US"/>
            <a:t>Vasa differentia</a:t>
          </a:r>
        </a:p>
      </dgm:t>
    </dgm:pt>
    <dgm:pt modelId="{91761747-8A2C-4510-BB56-13137E296E3C}" type="parTrans" cxnId="{B60BB5B1-003C-4506-83DA-3D9D4088900B}">
      <dgm:prSet/>
      <dgm:spPr/>
      <dgm:t>
        <a:bodyPr/>
        <a:lstStyle/>
        <a:p>
          <a:endParaRPr lang="en-US"/>
        </a:p>
      </dgm:t>
    </dgm:pt>
    <dgm:pt modelId="{AD0C0607-A4BD-42CA-A799-10C69532D2C1}" type="sibTrans" cxnId="{B60BB5B1-003C-4506-83DA-3D9D4088900B}">
      <dgm:prSet/>
      <dgm:spPr/>
      <dgm:t>
        <a:bodyPr/>
        <a:lstStyle/>
        <a:p>
          <a:endParaRPr lang="en-US"/>
        </a:p>
      </dgm:t>
    </dgm:pt>
    <dgm:pt modelId="{676AD733-9725-4EC7-847F-ABC91A29BF0B}">
      <dgm:prSet/>
      <dgm:spPr/>
      <dgm:t>
        <a:bodyPr/>
        <a:lstStyle/>
        <a:p>
          <a:r>
            <a:rPr lang="en-US"/>
            <a:t>Trachea and bronchi</a:t>
          </a:r>
        </a:p>
      </dgm:t>
    </dgm:pt>
    <dgm:pt modelId="{0877751E-2099-4A5C-B5C6-EE58E29A5A0C}" type="parTrans" cxnId="{128DED07-3458-48B3-8B73-6944AA32B3F8}">
      <dgm:prSet/>
      <dgm:spPr/>
      <dgm:t>
        <a:bodyPr/>
        <a:lstStyle/>
        <a:p>
          <a:endParaRPr lang="en-US"/>
        </a:p>
      </dgm:t>
    </dgm:pt>
    <dgm:pt modelId="{3EF7239E-A2AB-40E8-A155-421270F85EAC}" type="sibTrans" cxnId="{128DED07-3458-48B3-8B73-6944AA32B3F8}">
      <dgm:prSet/>
      <dgm:spPr/>
      <dgm:t>
        <a:bodyPr/>
        <a:lstStyle/>
        <a:p>
          <a:endParaRPr lang="en-US"/>
        </a:p>
      </dgm:t>
    </dgm:pt>
    <dgm:pt modelId="{CC028D6D-06B5-494C-94FE-97F4CE96FD9F}" type="pres">
      <dgm:prSet presAssocID="{32B46420-F3FA-443C-A34A-D12AEF0CDC37}" presName="linear" presStyleCnt="0">
        <dgm:presLayoutVars>
          <dgm:animLvl val="lvl"/>
          <dgm:resizeHandles val="exact"/>
        </dgm:presLayoutVars>
      </dgm:prSet>
      <dgm:spPr/>
    </dgm:pt>
    <dgm:pt modelId="{210767B2-F64F-4238-BC4B-C98B2E8E04E5}" type="pres">
      <dgm:prSet presAssocID="{11CC477E-1A5F-4B41-A53A-385B6417A0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BD8AF96-2A2D-4977-90D2-5C22F51EBB06}" type="pres">
      <dgm:prSet presAssocID="{400A97F2-837F-4C53-B355-4695C0F676DD}" presName="spacer" presStyleCnt="0"/>
      <dgm:spPr/>
    </dgm:pt>
    <dgm:pt modelId="{A52DC7EB-8085-47CE-B3C3-3E221B099324}" type="pres">
      <dgm:prSet presAssocID="{2988755F-2E9F-4AB1-8836-56CD2DD0FB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7F3B54-00EE-4773-836D-95B2F91C8CC4}" type="pres">
      <dgm:prSet presAssocID="{2E4A5F8B-2FE9-429E-B6B1-2800EE5D9F39}" presName="spacer" presStyleCnt="0"/>
      <dgm:spPr/>
    </dgm:pt>
    <dgm:pt modelId="{B5DC3FED-29FD-44F0-B9A6-848DEC2A76F0}" type="pres">
      <dgm:prSet presAssocID="{312CBC11-4BFC-4C64-B879-2AB5004E2F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FEAAC4-AC0D-4B28-B642-1FD2A240EC19}" type="pres">
      <dgm:prSet presAssocID="{AD0C0607-A4BD-42CA-A799-10C69532D2C1}" presName="spacer" presStyleCnt="0"/>
      <dgm:spPr/>
    </dgm:pt>
    <dgm:pt modelId="{0BFD1CB5-9656-4C63-BD69-67843A1111F9}" type="pres">
      <dgm:prSet presAssocID="{676AD733-9725-4EC7-847F-ABC91A29BF0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8DED07-3458-48B3-8B73-6944AA32B3F8}" srcId="{32B46420-F3FA-443C-A34A-D12AEF0CDC37}" destId="{676AD733-9725-4EC7-847F-ABC91A29BF0B}" srcOrd="3" destOrd="0" parTransId="{0877751E-2099-4A5C-B5C6-EE58E29A5A0C}" sibTransId="{3EF7239E-A2AB-40E8-A155-421270F85EAC}"/>
    <dgm:cxn modelId="{43FC96A2-8079-4B91-8BC2-190CA38532E2}" srcId="{32B46420-F3FA-443C-A34A-D12AEF0CDC37}" destId="{11CC477E-1A5F-4B41-A53A-385B6417A034}" srcOrd="0" destOrd="0" parTransId="{0B188EF9-CF43-4995-BD35-E4FE9DB9E210}" sibTransId="{400A97F2-837F-4C53-B355-4695C0F676DD}"/>
    <dgm:cxn modelId="{5A691DAA-7EFC-41E2-A967-CF778F28DD31}" type="presOf" srcId="{2988755F-2E9F-4AB1-8836-56CD2DD0FBAF}" destId="{A52DC7EB-8085-47CE-B3C3-3E221B099324}" srcOrd="0" destOrd="0" presId="urn:microsoft.com/office/officeart/2005/8/layout/vList2"/>
    <dgm:cxn modelId="{1E1AA8AB-F375-44CC-901C-7A0CBE8AE041}" type="presOf" srcId="{11CC477E-1A5F-4B41-A53A-385B6417A034}" destId="{210767B2-F64F-4238-BC4B-C98B2E8E04E5}" srcOrd="0" destOrd="0" presId="urn:microsoft.com/office/officeart/2005/8/layout/vList2"/>
    <dgm:cxn modelId="{143E98B0-FF07-40D6-BE02-D1ADB75897E5}" type="presOf" srcId="{312CBC11-4BFC-4C64-B879-2AB5004E2F29}" destId="{B5DC3FED-29FD-44F0-B9A6-848DEC2A76F0}" srcOrd="0" destOrd="0" presId="urn:microsoft.com/office/officeart/2005/8/layout/vList2"/>
    <dgm:cxn modelId="{B60BB5B1-003C-4506-83DA-3D9D4088900B}" srcId="{32B46420-F3FA-443C-A34A-D12AEF0CDC37}" destId="{312CBC11-4BFC-4C64-B879-2AB5004E2F29}" srcOrd="2" destOrd="0" parTransId="{91761747-8A2C-4510-BB56-13137E296E3C}" sibTransId="{AD0C0607-A4BD-42CA-A799-10C69532D2C1}"/>
    <dgm:cxn modelId="{765464B9-CD74-48B4-A023-0A3B857A96DF}" type="presOf" srcId="{32B46420-F3FA-443C-A34A-D12AEF0CDC37}" destId="{CC028D6D-06B5-494C-94FE-97F4CE96FD9F}" srcOrd="0" destOrd="0" presId="urn:microsoft.com/office/officeart/2005/8/layout/vList2"/>
    <dgm:cxn modelId="{9D8517C6-7C67-4670-BE7D-4182B8813FEB}" srcId="{32B46420-F3FA-443C-A34A-D12AEF0CDC37}" destId="{2988755F-2E9F-4AB1-8836-56CD2DD0FBAF}" srcOrd="1" destOrd="0" parTransId="{1396DC40-D1A5-4290-91C1-94065CA31D92}" sibTransId="{2E4A5F8B-2FE9-429E-B6B1-2800EE5D9F39}"/>
    <dgm:cxn modelId="{968F1DE9-47A3-48C9-AAD0-1A1D172A3A51}" type="presOf" srcId="{676AD733-9725-4EC7-847F-ABC91A29BF0B}" destId="{0BFD1CB5-9656-4C63-BD69-67843A1111F9}" srcOrd="0" destOrd="0" presId="urn:microsoft.com/office/officeart/2005/8/layout/vList2"/>
    <dgm:cxn modelId="{411085E3-EF59-4041-A67F-69961FB96DE8}" type="presParOf" srcId="{CC028D6D-06B5-494C-94FE-97F4CE96FD9F}" destId="{210767B2-F64F-4238-BC4B-C98B2E8E04E5}" srcOrd="0" destOrd="0" presId="urn:microsoft.com/office/officeart/2005/8/layout/vList2"/>
    <dgm:cxn modelId="{E40AD092-B542-4284-98FB-DF4A5514D0E7}" type="presParOf" srcId="{CC028D6D-06B5-494C-94FE-97F4CE96FD9F}" destId="{1BD8AF96-2A2D-4977-90D2-5C22F51EBB06}" srcOrd="1" destOrd="0" presId="urn:microsoft.com/office/officeart/2005/8/layout/vList2"/>
    <dgm:cxn modelId="{62FC673B-B243-48C2-BC53-BFACDD390768}" type="presParOf" srcId="{CC028D6D-06B5-494C-94FE-97F4CE96FD9F}" destId="{A52DC7EB-8085-47CE-B3C3-3E221B099324}" srcOrd="2" destOrd="0" presId="urn:microsoft.com/office/officeart/2005/8/layout/vList2"/>
    <dgm:cxn modelId="{14A1DB63-C4C2-4977-AD03-7605871F503F}" type="presParOf" srcId="{CC028D6D-06B5-494C-94FE-97F4CE96FD9F}" destId="{F77F3B54-00EE-4773-836D-95B2F91C8CC4}" srcOrd="3" destOrd="0" presId="urn:microsoft.com/office/officeart/2005/8/layout/vList2"/>
    <dgm:cxn modelId="{C437CA14-C083-450C-B926-B93EDB74A61D}" type="presParOf" srcId="{CC028D6D-06B5-494C-94FE-97F4CE96FD9F}" destId="{B5DC3FED-29FD-44F0-B9A6-848DEC2A76F0}" srcOrd="4" destOrd="0" presId="urn:microsoft.com/office/officeart/2005/8/layout/vList2"/>
    <dgm:cxn modelId="{366429D7-5C28-4131-837C-296484F36FE5}" type="presParOf" srcId="{CC028D6D-06B5-494C-94FE-97F4CE96FD9F}" destId="{46FEAAC4-AC0D-4B28-B642-1FD2A240EC19}" srcOrd="5" destOrd="0" presId="urn:microsoft.com/office/officeart/2005/8/layout/vList2"/>
    <dgm:cxn modelId="{22D2286B-AB49-436B-AA04-5F7300CBA424}" type="presParOf" srcId="{CC028D6D-06B5-494C-94FE-97F4CE96FD9F}" destId="{0BFD1CB5-9656-4C63-BD69-67843A1111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6BB9F-9589-4557-9C9B-3AEE9C423F0A}">
      <dsp:nvSpPr>
        <dsp:cNvPr id="0" name=""/>
        <dsp:cNvSpPr/>
      </dsp:nvSpPr>
      <dsp:spPr>
        <a:xfrm>
          <a:off x="106712" y="32668"/>
          <a:ext cx="8990074" cy="1252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1) Stratified Squamous Epithelium</a:t>
          </a:r>
        </a:p>
      </dsp:txBody>
      <dsp:txXfrm>
        <a:off x="143401" y="69357"/>
        <a:ext cx="7638376" cy="1179262"/>
      </dsp:txXfrm>
    </dsp:sp>
    <dsp:sp modelId="{1D953E15-9D75-4999-A0D4-013A541C481C}">
      <dsp:nvSpPr>
        <dsp:cNvPr id="0" name=""/>
        <dsp:cNvSpPr/>
      </dsp:nvSpPr>
      <dsp:spPr>
        <a:xfrm>
          <a:off x="793241" y="1461413"/>
          <a:ext cx="8990074" cy="125264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Upper layers are made of polygonal cells and flat squamous cells</a:t>
          </a:r>
        </a:p>
      </dsp:txBody>
      <dsp:txXfrm>
        <a:off x="829930" y="1498102"/>
        <a:ext cx="7309238" cy="1179262"/>
      </dsp:txXfrm>
    </dsp:sp>
    <dsp:sp modelId="{07E9DE15-BCAC-4B16-8995-D5FC57760B25}">
      <dsp:nvSpPr>
        <dsp:cNvPr id="0" name=""/>
        <dsp:cNvSpPr/>
      </dsp:nvSpPr>
      <dsp:spPr>
        <a:xfrm>
          <a:off x="1586483" y="2922827"/>
          <a:ext cx="8990074" cy="125264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Lower germinative layers may be either cuboidal or columnar cells</a:t>
          </a:r>
        </a:p>
      </dsp:txBody>
      <dsp:txXfrm>
        <a:off x="1623172" y="2959516"/>
        <a:ext cx="7309238" cy="1179262"/>
      </dsp:txXfrm>
    </dsp:sp>
    <dsp:sp modelId="{A0F20878-A7AA-476A-A2ED-0E82847694A4}">
      <dsp:nvSpPr>
        <dsp:cNvPr id="0" name=""/>
        <dsp:cNvSpPr/>
      </dsp:nvSpPr>
      <dsp:spPr>
        <a:xfrm>
          <a:off x="8175858" y="949918"/>
          <a:ext cx="814216" cy="814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59057" y="949918"/>
        <a:ext cx="447818" cy="612698"/>
      </dsp:txXfrm>
    </dsp:sp>
    <dsp:sp modelId="{E9C935D8-A474-4E07-8EA0-D7337C6F5DAC}">
      <dsp:nvSpPr>
        <dsp:cNvPr id="0" name=""/>
        <dsp:cNvSpPr/>
      </dsp:nvSpPr>
      <dsp:spPr>
        <a:xfrm>
          <a:off x="8969099" y="2402981"/>
          <a:ext cx="814216" cy="814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52298" y="2402981"/>
        <a:ext cx="447818" cy="6126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90B69-075C-40B7-A559-1F73BD09A63D}">
      <dsp:nvSpPr>
        <dsp:cNvPr id="0" name=""/>
        <dsp:cNvSpPr/>
      </dsp:nvSpPr>
      <dsp:spPr>
        <a:xfrm>
          <a:off x="1291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D03B9A-14DF-4254-B541-0D4D914D6EC9}">
      <dsp:nvSpPr>
        <dsp:cNvPr id="0" name=""/>
        <dsp:cNvSpPr/>
      </dsp:nvSpPr>
      <dsp:spPr>
        <a:xfrm>
          <a:off x="504813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Protection </a:t>
          </a:r>
        </a:p>
      </dsp:txBody>
      <dsp:txXfrm>
        <a:off x="589096" y="972374"/>
        <a:ext cx="4363137" cy="2709065"/>
      </dsp:txXfrm>
    </dsp:sp>
    <dsp:sp modelId="{01B41175-3E69-43CA-AAA6-5F44041F96BF}">
      <dsp:nvSpPr>
        <dsp:cNvPr id="0" name=""/>
        <dsp:cNvSpPr/>
      </dsp:nvSpPr>
      <dsp:spPr>
        <a:xfrm>
          <a:off x="5540040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788FBF-E551-4320-956A-68B955B746F1}">
      <dsp:nvSpPr>
        <dsp:cNvPr id="0" name=""/>
        <dsp:cNvSpPr/>
      </dsp:nvSpPr>
      <dsp:spPr>
        <a:xfrm>
          <a:off x="6043562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Conduction</a:t>
          </a:r>
        </a:p>
      </dsp:txBody>
      <dsp:txXfrm>
        <a:off x="6127845" y="972374"/>
        <a:ext cx="4363137" cy="27090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EE637-72A9-4C8F-9B00-FD53A4CC5BBB}">
      <dsp:nvSpPr>
        <dsp:cNvPr id="0" name=""/>
        <dsp:cNvSpPr/>
      </dsp:nvSpPr>
      <dsp:spPr>
        <a:xfrm>
          <a:off x="0" y="195926"/>
          <a:ext cx="5821767" cy="1511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Renal pelvis </a:t>
          </a:r>
        </a:p>
      </dsp:txBody>
      <dsp:txXfrm>
        <a:off x="73764" y="269690"/>
        <a:ext cx="5674239" cy="1363527"/>
      </dsp:txXfrm>
    </dsp:sp>
    <dsp:sp modelId="{C45B5CC0-F458-4728-ABED-2C122A3D0C6A}">
      <dsp:nvSpPr>
        <dsp:cNvPr id="0" name=""/>
        <dsp:cNvSpPr/>
      </dsp:nvSpPr>
      <dsp:spPr>
        <a:xfrm>
          <a:off x="0" y="1888421"/>
          <a:ext cx="5821767" cy="151105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Ureter</a:t>
          </a:r>
        </a:p>
      </dsp:txBody>
      <dsp:txXfrm>
        <a:off x="73764" y="1962185"/>
        <a:ext cx="5674239" cy="1363527"/>
      </dsp:txXfrm>
    </dsp:sp>
    <dsp:sp modelId="{14563DE5-FC74-4915-BCF3-C01EA4C4E1B1}">
      <dsp:nvSpPr>
        <dsp:cNvPr id="0" name=""/>
        <dsp:cNvSpPr/>
      </dsp:nvSpPr>
      <dsp:spPr>
        <a:xfrm>
          <a:off x="0" y="3580916"/>
          <a:ext cx="5821767" cy="151105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Urinary Bladder</a:t>
          </a:r>
        </a:p>
      </dsp:txBody>
      <dsp:txXfrm>
        <a:off x="73764" y="3654680"/>
        <a:ext cx="5674239" cy="13635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9AF8A-F253-4E0E-B804-BFEF0E744B3E}">
      <dsp:nvSpPr>
        <dsp:cNvPr id="0" name=""/>
        <dsp:cNvSpPr/>
      </dsp:nvSpPr>
      <dsp:spPr>
        <a:xfrm>
          <a:off x="0" y="1104223"/>
          <a:ext cx="2657474" cy="1687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DE893-2463-4649-A022-7607381026C9}">
      <dsp:nvSpPr>
        <dsp:cNvPr id="0" name=""/>
        <dsp:cNvSpPr/>
      </dsp:nvSpPr>
      <dsp:spPr>
        <a:xfrm>
          <a:off x="295275" y="1384734"/>
          <a:ext cx="2657474" cy="1687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Conduction </a:t>
          </a:r>
        </a:p>
      </dsp:txBody>
      <dsp:txXfrm>
        <a:off x="344700" y="1434159"/>
        <a:ext cx="2558624" cy="1588646"/>
      </dsp:txXfrm>
    </dsp:sp>
    <dsp:sp modelId="{33D2B649-76EF-415C-A235-F5B15EF9DAF5}">
      <dsp:nvSpPr>
        <dsp:cNvPr id="0" name=""/>
        <dsp:cNvSpPr/>
      </dsp:nvSpPr>
      <dsp:spPr>
        <a:xfrm>
          <a:off x="3248024" y="1104223"/>
          <a:ext cx="2657474" cy="1687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8BE17-A979-4C7D-AA7D-779C247166C0}">
      <dsp:nvSpPr>
        <dsp:cNvPr id="0" name=""/>
        <dsp:cNvSpPr/>
      </dsp:nvSpPr>
      <dsp:spPr>
        <a:xfrm>
          <a:off x="3543300" y="1384734"/>
          <a:ext cx="2657474" cy="1687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Storage</a:t>
          </a:r>
        </a:p>
      </dsp:txBody>
      <dsp:txXfrm>
        <a:off x="3592725" y="1434159"/>
        <a:ext cx="2558624" cy="1588646"/>
      </dsp:txXfrm>
    </dsp:sp>
    <dsp:sp modelId="{8D7A3FF7-D4B7-49A2-9D12-B6AD3E9C42AE}">
      <dsp:nvSpPr>
        <dsp:cNvPr id="0" name=""/>
        <dsp:cNvSpPr/>
      </dsp:nvSpPr>
      <dsp:spPr>
        <a:xfrm>
          <a:off x="6496049" y="1104223"/>
          <a:ext cx="2657474" cy="1687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0857A-EBD0-45F1-822A-05C0FAFB5B34}">
      <dsp:nvSpPr>
        <dsp:cNvPr id="0" name=""/>
        <dsp:cNvSpPr/>
      </dsp:nvSpPr>
      <dsp:spPr>
        <a:xfrm>
          <a:off x="6791324" y="1384734"/>
          <a:ext cx="2657474" cy="1687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Filtration</a:t>
          </a:r>
        </a:p>
      </dsp:txBody>
      <dsp:txXfrm>
        <a:off x="6840749" y="1434159"/>
        <a:ext cx="2558624" cy="15886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5586E-47DB-47BE-8B4A-CDEFC0A7C9ED}">
      <dsp:nvSpPr>
        <dsp:cNvPr id="0" name=""/>
        <dsp:cNvSpPr/>
      </dsp:nvSpPr>
      <dsp:spPr>
        <a:xfrm>
          <a:off x="0" y="98804"/>
          <a:ext cx="8305801" cy="12331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Ciliated Epithelium: Modified form of columnar or cuboidal cells bearing cilia at the free surface.</a:t>
          </a:r>
        </a:p>
      </dsp:txBody>
      <dsp:txXfrm>
        <a:off x="60199" y="159003"/>
        <a:ext cx="8185403" cy="1112781"/>
      </dsp:txXfrm>
    </dsp:sp>
    <dsp:sp modelId="{C3BAC940-9969-4F21-A8C7-E6AAF37D142E}">
      <dsp:nvSpPr>
        <dsp:cNvPr id="0" name=""/>
        <dsp:cNvSpPr/>
      </dsp:nvSpPr>
      <dsp:spPr>
        <a:xfrm>
          <a:off x="0" y="1421264"/>
          <a:ext cx="8305801" cy="12331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Location: </a:t>
          </a:r>
        </a:p>
      </dsp:txBody>
      <dsp:txXfrm>
        <a:off x="60199" y="1481463"/>
        <a:ext cx="8185403" cy="1112781"/>
      </dsp:txXfrm>
    </dsp:sp>
    <dsp:sp modelId="{86A95FB4-D55F-44CD-B5A9-7E5E6B5ADA36}">
      <dsp:nvSpPr>
        <dsp:cNvPr id="0" name=""/>
        <dsp:cNvSpPr/>
      </dsp:nvSpPr>
      <dsp:spPr>
        <a:xfrm>
          <a:off x="0" y="2654444"/>
          <a:ext cx="8305801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Oviduct and sperm duct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Trachea and bronchi</a:t>
          </a:r>
        </a:p>
      </dsp:txBody>
      <dsp:txXfrm>
        <a:off x="0" y="2654444"/>
        <a:ext cx="8305801" cy="834210"/>
      </dsp:txXfrm>
    </dsp:sp>
    <dsp:sp modelId="{3BFEBC26-2756-437F-8162-93BC78F623BD}">
      <dsp:nvSpPr>
        <dsp:cNvPr id="0" name=""/>
        <dsp:cNvSpPr/>
      </dsp:nvSpPr>
      <dsp:spPr>
        <a:xfrm>
          <a:off x="0" y="3488654"/>
          <a:ext cx="8305801" cy="12331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Function:</a:t>
          </a:r>
        </a:p>
      </dsp:txBody>
      <dsp:txXfrm>
        <a:off x="60199" y="3548853"/>
        <a:ext cx="8185403" cy="1112781"/>
      </dsp:txXfrm>
    </dsp:sp>
    <dsp:sp modelId="{2F6C3406-0329-44A3-84C4-99306AF425B0}">
      <dsp:nvSpPr>
        <dsp:cNvPr id="0" name=""/>
        <dsp:cNvSpPr/>
      </dsp:nvSpPr>
      <dsp:spPr>
        <a:xfrm>
          <a:off x="0" y="4721834"/>
          <a:ext cx="8305801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Conduction and filtration</a:t>
          </a:r>
        </a:p>
      </dsp:txBody>
      <dsp:txXfrm>
        <a:off x="0" y="4721834"/>
        <a:ext cx="8305801" cy="5133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0E989-594C-4613-9180-52DAB7BD5D83}">
      <dsp:nvSpPr>
        <dsp:cNvPr id="0" name=""/>
        <dsp:cNvSpPr/>
      </dsp:nvSpPr>
      <dsp:spPr>
        <a:xfrm>
          <a:off x="0" y="100454"/>
          <a:ext cx="8991600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Modified columnar cells where cells are connected to nerve or sensory </a:t>
          </a:r>
          <a:r>
            <a:rPr lang="en-US" sz="2600" kern="1200" dirty="0" err="1"/>
            <a:t>fibre</a:t>
          </a:r>
          <a:r>
            <a:rPr lang="en-US" sz="2600" kern="1200" dirty="0"/>
            <a:t> and are sensitive in nature</a:t>
          </a:r>
        </a:p>
      </dsp:txBody>
      <dsp:txXfrm>
        <a:off x="50489" y="150943"/>
        <a:ext cx="8890622" cy="933302"/>
      </dsp:txXfrm>
    </dsp:sp>
    <dsp:sp modelId="{4ABC5981-8931-4409-A580-04E4B571211E}">
      <dsp:nvSpPr>
        <dsp:cNvPr id="0" name=""/>
        <dsp:cNvSpPr/>
      </dsp:nvSpPr>
      <dsp:spPr>
        <a:xfrm>
          <a:off x="0" y="1209614"/>
          <a:ext cx="8991600" cy="10342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Location:</a:t>
          </a:r>
        </a:p>
      </dsp:txBody>
      <dsp:txXfrm>
        <a:off x="50489" y="1260103"/>
        <a:ext cx="8890622" cy="933302"/>
      </dsp:txXfrm>
    </dsp:sp>
    <dsp:sp modelId="{B6997CBB-C50C-454B-87E3-C906776B24E8}">
      <dsp:nvSpPr>
        <dsp:cNvPr id="0" name=""/>
        <dsp:cNvSpPr/>
      </dsp:nvSpPr>
      <dsp:spPr>
        <a:xfrm>
          <a:off x="0" y="2243895"/>
          <a:ext cx="89916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8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Sense Organs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Organs of </a:t>
          </a:r>
          <a:r>
            <a:rPr lang="en-US" sz="2000" kern="1200" dirty="0" err="1"/>
            <a:t>corti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Olfactory chamber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Taste buds(lining of the tongue)</a:t>
          </a:r>
        </a:p>
      </dsp:txBody>
      <dsp:txXfrm>
        <a:off x="0" y="2243895"/>
        <a:ext cx="8991600" cy="1372410"/>
      </dsp:txXfrm>
    </dsp:sp>
    <dsp:sp modelId="{420E7577-91F9-4F03-A0FD-049F598400E9}">
      <dsp:nvSpPr>
        <dsp:cNvPr id="0" name=""/>
        <dsp:cNvSpPr/>
      </dsp:nvSpPr>
      <dsp:spPr>
        <a:xfrm>
          <a:off x="0" y="3616305"/>
          <a:ext cx="8991600" cy="1034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Function:</a:t>
          </a:r>
        </a:p>
      </dsp:txBody>
      <dsp:txXfrm>
        <a:off x="50489" y="3666794"/>
        <a:ext cx="8890622" cy="933302"/>
      </dsp:txXfrm>
    </dsp:sp>
    <dsp:sp modelId="{81EC0E3B-2308-4F05-AD56-4B2651529251}">
      <dsp:nvSpPr>
        <dsp:cNvPr id="0" name=""/>
        <dsp:cNvSpPr/>
      </dsp:nvSpPr>
      <dsp:spPr>
        <a:xfrm>
          <a:off x="0" y="4650585"/>
          <a:ext cx="8991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8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Receive sensitivity</a:t>
          </a:r>
        </a:p>
      </dsp:txBody>
      <dsp:txXfrm>
        <a:off x="0" y="4650585"/>
        <a:ext cx="8991600" cy="4305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E37AD-44CB-4544-BA8F-5469EDE562E0}">
      <dsp:nvSpPr>
        <dsp:cNvPr id="0" name=""/>
        <dsp:cNvSpPr/>
      </dsp:nvSpPr>
      <dsp:spPr>
        <a:xfrm>
          <a:off x="0" y="69952"/>
          <a:ext cx="5821767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Modified form of cuboidal cells</a:t>
          </a:r>
        </a:p>
      </dsp:txBody>
      <dsp:txXfrm>
        <a:off x="44602" y="114554"/>
        <a:ext cx="5732563" cy="824474"/>
      </dsp:txXfrm>
    </dsp:sp>
    <dsp:sp modelId="{43BE5D83-7DF7-4DD9-9017-FBDF13F9CAD9}">
      <dsp:nvSpPr>
        <dsp:cNvPr id="0" name=""/>
        <dsp:cNvSpPr/>
      </dsp:nvSpPr>
      <dsp:spPr>
        <a:xfrm>
          <a:off x="0" y="1049871"/>
          <a:ext cx="5821767" cy="913678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Found in the lining of testis and ovary</a:t>
          </a:r>
        </a:p>
      </dsp:txBody>
      <dsp:txXfrm>
        <a:off x="44602" y="1094473"/>
        <a:ext cx="5732563" cy="824474"/>
      </dsp:txXfrm>
    </dsp:sp>
    <dsp:sp modelId="{D1784673-27B6-48D4-9A3A-D7BEC84EACAB}">
      <dsp:nvSpPr>
        <dsp:cNvPr id="0" name=""/>
        <dsp:cNvSpPr/>
      </dsp:nvSpPr>
      <dsp:spPr>
        <a:xfrm>
          <a:off x="0" y="2029789"/>
          <a:ext cx="5821767" cy="91367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Able to divide  and develop into gametes by meiosis</a:t>
          </a:r>
        </a:p>
      </dsp:txBody>
      <dsp:txXfrm>
        <a:off x="44602" y="2074391"/>
        <a:ext cx="5732563" cy="824474"/>
      </dsp:txXfrm>
    </dsp:sp>
    <dsp:sp modelId="{0B6F09ED-0AF9-4937-B555-7FA40A749290}">
      <dsp:nvSpPr>
        <dsp:cNvPr id="0" name=""/>
        <dsp:cNvSpPr/>
      </dsp:nvSpPr>
      <dsp:spPr>
        <a:xfrm>
          <a:off x="0" y="3009708"/>
          <a:ext cx="5821767" cy="913678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Location:</a:t>
          </a:r>
        </a:p>
      </dsp:txBody>
      <dsp:txXfrm>
        <a:off x="44602" y="3054310"/>
        <a:ext cx="5732563" cy="824474"/>
      </dsp:txXfrm>
    </dsp:sp>
    <dsp:sp modelId="{362AEFB1-C55A-4A19-9270-381A5FCD7F62}">
      <dsp:nvSpPr>
        <dsp:cNvPr id="0" name=""/>
        <dsp:cNvSpPr/>
      </dsp:nvSpPr>
      <dsp:spPr>
        <a:xfrm>
          <a:off x="0" y="3923386"/>
          <a:ext cx="5821767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84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Seminiferous tubule of testis and lining of ovary</a:t>
          </a:r>
        </a:p>
      </dsp:txBody>
      <dsp:txXfrm>
        <a:off x="0" y="3923386"/>
        <a:ext cx="5821767" cy="380880"/>
      </dsp:txXfrm>
    </dsp:sp>
    <dsp:sp modelId="{C70D3967-28DD-4CDC-9306-18732B77B44C}">
      <dsp:nvSpPr>
        <dsp:cNvPr id="0" name=""/>
        <dsp:cNvSpPr/>
      </dsp:nvSpPr>
      <dsp:spPr>
        <a:xfrm>
          <a:off x="0" y="4304266"/>
          <a:ext cx="5821767" cy="91367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Function: Gamete formation</a:t>
          </a:r>
        </a:p>
      </dsp:txBody>
      <dsp:txXfrm>
        <a:off x="44602" y="4348868"/>
        <a:ext cx="5732563" cy="82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9EC23-27EC-449C-8077-093F70F8A54D}">
      <dsp:nvSpPr>
        <dsp:cNvPr id="0" name=""/>
        <dsp:cNvSpPr/>
      </dsp:nvSpPr>
      <dsp:spPr>
        <a:xfrm>
          <a:off x="0" y="2520116"/>
          <a:ext cx="10576558" cy="16534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Location: </a:t>
          </a:r>
        </a:p>
      </dsp:txBody>
      <dsp:txXfrm>
        <a:off x="0" y="2520116"/>
        <a:ext cx="10576558" cy="892873"/>
      </dsp:txXfrm>
    </dsp:sp>
    <dsp:sp modelId="{1510B931-FC91-422A-BE5C-57057FCAA87A}">
      <dsp:nvSpPr>
        <dsp:cNvPr id="0" name=""/>
        <dsp:cNvSpPr/>
      </dsp:nvSpPr>
      <dsp:spPr>
        <a:xfrm>
          <a:off x="1291" y="3379920"/>
          <a:ext cx="2114795" cy="7605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Nail</a:t>
          </a:r>
        </a:p>
      </dsp:txBody>
      <dsp:txXfrm>
        <a:off x="1291" y="3379920"/>
        <a:ext cx="2114795" cy="760595"/>
      </dsp:txXfrm>
    </dsp:sp>
    <dsp:sp modelId="{EA95E603-3189-45B0-B8DC-4C11DE04899A}">
      <dsp:nvSpPr>
        <dsp:cNvPr id="0" name=""/>
        <dsp:cNvSpPr/>
      </dsp:nvSpPr>
      <dsp:spPr>
        <a:xfrm>
          <a:off x="2116086" y="3379920"/>
          <a:ext cx="2114795" cy="760595"/>
        </a:xfrm>
        <a:prstGeom prst="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Horn </a:t>
          </a:r>
        </a:p>
      </dsp:txBody>
      <dsp:txXfrm>
        <a:off x="2116086" y="3379920"/>
        <a:ext cx="2114795" cy="760595"/>
      </dsp:txXfrm>
    </dsp:sp>
    <dsp:sp modelId="{BD40F91F-3B57-45D9-BF9F-887DB461276A}">
      <dsp:nvSpPr>
        <dsp:cNvPr id="0" name=""/>
        <dsp:cNvSpPr/>
      </dsp:nvSpPr>
      <dsp:spPr>
        <a:xfrm>
          <a:off x="4230881" y="3379920"/>
          <a:ext cx="2114795" cy="760595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Scales </a:t>
          </a:r>
        </a:p>
      </dsp:txBody>
      <dsp:txXfrm>
        <a:off x="4230881" y="3379920"/>
        <a:ext cx="2114795" cy="760595"/>
      </dsp:txXfrm>
    </dsp:sp>
    <dsp:sp modelId="{48BBE49A-2254-4F91-AB18-E9E641093BEC}">
      <dsp:nvSpPr>
        <dsp:cNvPr id="0" name=""/>
        <dsp:cNvSpPr/>
      </dsp:nvSpPr>
      <dsp:spPr>
        <a:xfrm>
          <a:off x="6345676" y="3379920"/>
          <a:ext cx="2114795" cy="760595"/>
        </a:xfrm>
        <a:prstGeom prst="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Epidermis of skin </a:t>
          </a:r>
        </a:p>
      </dsp:txBody>
      <dsp:txXfrm>
        <a:off x="6345676" y="3379920"/>
        <a:ext cx="2114795" cy="760595"/>
      </dsp:txXfrm>
    </dsp:sp>
    <dsp:sp modelId="{8CF372BA-FF3C-43AE-8774-6E72CCA786CB}">
      <dsp:nvSpPr>
        <dsp:cNvPr id="0" name=""/>
        <dsp:cNvSpPr/>
      </dsp:nvSpPr>
      <dsp:spPr>
        <a:xfrm>
          <a:off x="8460471" y="3379920"/>
          <a:ext cx="2114795" cy="76059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Hair</a:t>
          </a:r>
        </a:p>
      </dsp:txBody>
      <dsp:txXfrm>
        <a:off x="8460471" y="3379920"/>
        <a:ext cx="2114795" cy="760595"/>
      </dsp:txXfrm>
    </dsp:sp>
    <dsp:sp modelId="{C9AEBA1E-302A-4B10-A261-CC2BC0377C47}">
      <dsp:nvSpPr>
        <dsp:cNvPr id="0" name=""/>
        <dsp:cNvSpPr/>
      </dsp:nvSpPr>
      <dsp:spPr>
        <a:xfrm rot="10800000">
          <a:off x="0" y="1882"/>
          <a:ext cx="10576558" cy="2543035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Upper Squamous cells layer is deposited by thick layer of Keratin protein</a:t>
          </a:r>
        </a:p>
      </dsp:txBody>
      <dsp:txXfrm rot="10800000">
        <a:off x="0" y="1882"/>
        <a:ext cx="10576558" cy="1652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93BEF-60C8-4F82-8B51-99D8A3EEE05A}">
      <dsp:nvSpPr>
        <dsp:cNvPr id="0" name=""/>
        <dsp:cNvSpPr/>
      </dsp:nvSpPr>
      <dsp:spPr>
        <a:xfrm>
          <a:off x="1291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FA3DED-4906-427F-B5C5-AFE96C82CDC2}">
      <dsp:nvSpPr>
        <dsp:cNvPr id="0" name=""/>
        <dsp:cNvSpPr/>
      </dsp:nvSpPr>
      <dsp:spPr>
        <a:xfrm>
          <a:off x="504813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Protection</a:t>
          </a:r>
        </a:p>
      </dsp:txBody>
      <dsp:txXfrm>
        <a:off x="589096" y="972374"/>
        <a:ext cx="4363137" cy="2709065"/>
      </dsp:txXfrm>
    </dsp:sp>
    <dsp:sp modelId="{ED53BC50-34CC-432A-80DA-193A8155101A}">
      <dsp:nvSpPr>
        <dsp:cNvPr id="0" name=""/>
        <dsp:cNvSpPr/>
      </dsp:nvSpPr>
      <dsp:spPr>
        <a:xfrm>
          <a:off x="5540040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6EC6DD-2A13-4880-97CB-453230E775B9}">
      <dsp:nvSpPr>
        <dsp:cNvPr id="0" name=""/>
        <dsp:cNvSpPr/>
      </dsp:nvSpPr>
      <dsp:spPr>
        <a:xfrm>
          <a:off x="6043562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Impermeable to water</a:t>
          </a:r>
        </a:p>
      </dsp:txBody>
      <dsp:txXfrm>
        <a:off x="6127845" y="972374"/>
        <a:ext cx="4363137" cy="2709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1E1DD-79F7-40AB-BBB9-09B2443C3905}">
      <dsp:nvSpPr>
        <dsp:cNvPr id="0" name=""/>
        <dsp:cNvSpPr/>
      </dsp:nvSpPr>
      <dsp:spPr>
        <a:xfrm>
          <a:off x="1291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302158-A141-4CA9-924D-6461BF1F2715}">
      <dsp:nvSpPr>
        <dsp:cNvPr id="0" name=""/>
        <dsp:cNvSpPr/>
      </dsp:nvSpPr>
      <dsp:spPr>
        <a:xfrm>
          <a:off x="504813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Protection</a:t>
          </a:r>
        </a:p>
      </dsp:txBody>
      <dsp:txXfrm>
        <a:off x="589096" y="972374"/>
        <a:ext cx="4363137" cy="2709065"/>
      </dsp:txXfrm>
    </dsp:sp>
    <dsp:sp modelId="{9AB6B77A-C795-4155-9C6D-89AACDBF6707}">
      <dsp:nvSpPr>
        <dsp:cNvPr id="0" name=""/>
        <dsp:cNvSpPr/>
      </dsp:nvSpPr>
      <dsp:spPr>
        <a:xfrm>
          <a:off x="5540040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D60B47-4502-42ED-ADFE-B708E5B59496}">
      <dsp:nvSpPr>
        <dsp:cNvPr id="0" name=""/>
        <dsp:cNvSpPr/>
      </dsp:nvSpPr>
      <dsp:spPr>
        <a:xfrm>
          <a:off x="6043562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Conduction</a:t>
          </a:r>
        </a:p>
      </dsp:txBody>
      <dsp:txXfrm>
        <a:off x="6127845" y="972374"/>
        <a:ext cx="4363137" cy="2709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A86EC-4A48-4319-B441-78C418E13398}">
      <dsp:nvSpPr>
        <dsp:cNvPr id="0" name=""/>
        <dsp:cNvSpPr/>
      </dsp:nvSpPr>
      <dsp:spPr>
        <a:xfrm>
          <a:off x="1291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0CD528-7461-42B5-ADB1-B0B2B0771520}">
      <dsp:nvSpPr>
        <dsp:cNvPr id="0" name=""/>
        <dsp:cNvSpPr/>
      </dsp:nvSpPr>
      <dsp:spPr>
        <a:xfrm>
          <a:off x="504813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Outermost layer or the upper layer is made of cuboidal cells </a:t>
          </a:r>
        </a:p>
      </dsp:txBody>
      <dsp:txXfrm>
        <a:off x="589096" y="972374"/>
        <a:ext cx="4363137" cy="2709065"/>
      </dsp:txXfrm>
    </dsp:sp>
    <dsp:sp modelId="{7588B8C6-8C04-43CB-B1B1-F3F8AA60D1CF}">
      <dsp:nvSpPr>
        <dsp:cNvPr id="0" name=""/>
        <dsp:cNvSpPr/>
      </dsp:nvSpPr>
      <dsp:spPr>
        <a:xfrm>
          <a:off x="5540040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E3394A-9208-48CF-BF57-F5B381995DAA}">
      <dsp:nvSpPr>
        <dsp:cNvPr id="0" name=""/>
        <dsp:cNvSpPr/>
      </dsp:nvSpPr>
      <dsp:spPr>
        <a:xfrm>
          <a:off x="6043562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Lower germinative cells are either columnar or squamous cells</a:t>
          </a:r>
        </a:p>
      </dsp:txBody>
      <dsp:txXfrm>
        <a:off x="6127845" y="972374"/>
        <a:ext cx="4363137" cy="27090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FFFEE-4462-4C39-ACF5-302A6B1076ED}">
      <dsp:nvSpPr>
        <dsp:cNvPr id="0" name=""/>
        <dsp:cNvSpPr/>
      </dsp:nvSpPr>
      <dsp:spPr>
        <a:xfrm>
          <a:off x="0" y="257584"/>
          <a:ext cx="10576558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Duct of sweat gland,salivary gland and pancreatic gland</a:t>
          </a:r>
        </a:p>
      </dsp:txBody>
      <dsp:txXfrm>
        <a:off x="40980" y="298564"/>
        <a:ext cx="10494598" cy="757514"/>
      </dsp:txXfrm>
    </dsp:sp>
    <dsp:sp modelId="{E51BD4DA-6E90-4749-89AE-5B67C430B509}">
      <dsp:nvSpPr>
        <dsp:cNvPr id="0" name=""/>
        <dsp:cNvSpPr/>
      </dsp:nvSpPr>
      <dsp:spPr>
        <a:xfrm>
          <a:off x="0" y="1197859"/>
          <a:ext cx="10576558" cy="83947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Scales of fishes </a:t>
          </a:r>
        </a:p>
      </dsp:txBody>
      <dsp:txXfrm>
        <a:off x="40980" y="1238839"/>
        <a:ext cx="10494598" cy="757514"/>
      </dsp:txXfrm>
    </dsp:sp>
    <dsp:sp modelId="{13FE678A-972A-4851-B1C6-B4A4B059A019}">
      <dsp:nvSpPr>
        <dsp:cNvPr id="0" name=""/>
        <dsp:cNvSpPr/>
      </dsp:nvSpPr>
      <dsp:spPr>
        <a:xfrm>
          <a:off x="0" y="2138134"/>
          <a:ext cx="10576558" cy="83947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Tail of Urodela</a:t>
          </a:r>
        </a:p>
      </dsp:txBody>
      <dsp:txXfrm>
        <a:off x="40980" y="2179114"/>
        <a:ext cx="10494598" cy="757514"/>
      </dsp:txXfrm>
    </dsp:sp>
    <dsp:sp modelId="{A70E2798-6E23-4043-A2F0-2A3A9571F925}">
      <dsp:nvSpPr>
        <dsp:cNvPr id="0" name=""/>
        <dsp:cNvSpPr/>
      </dsp:nvSpPr>
      <dsp:spPr>
        <a:xfrm>
          <a:off x="0" y="3078408"/>
          <a:ext cx="10576558" cy="83947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Urodela: tailed amphibians( salamander, Necturus)</a:t>
          </a:r>
        </a:p>
      </dsp:txBody>
      <dsp:txXfrm>
        <a:off x="40980" y="3119388"/>
        <a:ext cx="10494598" cy="7575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8F4F2-0490-40FC-B101-E901230C7B29}">
      <dsp:nvSpPr>
        <dsp:cNvPr id="0" name=""/>
        <dsp:cNvSpPr/>
      </dsp:nvSpPr>
      <dsp:spPr>
        <a:xfrm>
          <a:off x="1291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FF97EB-2984-409F-A6AB-C81F853930CE}">
      <dsp:nvSpPr>
        <dsp:cNvPr id="0" name=""/>
        <dsp:cNvSpPr/>
      </dsp:nvSpPr>
      <dsp:spPr>
        <a:xfrm>
          <a:off x="504813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Conduction </a:t>
          </a:r>
        </a:p>
      </dsp:txBody>
      <dsp:txXfrm>
        <a:off x="589096" y="972374"/>
        <a:ext cx="4363137" cy="2709065"/>
      </dsp:txXfrm>
    </dsp:sp>
    <dsp:sp modelId="{77B192F9-8633-47FE-B5DB-62446B44516A}">
      <dsp:nvSpPr>
        <dsp:cNvPr id="0" name=""/>
        <dsp:cNvSpPr/>
      </dsp:nvSpPr>
      <dsp:spPr>
        <a:xfrm>
          <a:off x="5540040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3BABF5-CDCC-475F-9F92-DB7E1D92BFE6}">
      <dsp:nvSpPr>
        <dsp:cNvPr id="0" name=""/>
        <dsp:cNvSpPr/>
      </dsp:nvSpPr>
      <dsp:spPr>
        <a:xfrm>
          <a:off x="6043562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Protection</a:t>
          </a:r>
        </a:p>
      </dsp:txBody>
      <dsp:txXfrm>
        <a:off x="6127845" y="972374"/>
        <a:ext cx="4363137" cy="27090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73FAD-96B1-4DD3-9D42-1F6D41C2709B}">
      <dsp:nvSpPr>
        <dsp:cNvPr id="0" name=""/>
        <dsp:cNvSpPr/>
      </dsp:nvSpPr>
      <dsp:spPr>
        <a:xfrm>
          <a:off x="1291" y="577166"/>
          <a:ext cx="5035226" cy="3021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Outermost layer consists of columnar cells</a:t>
          </a:r>
        </a:p>
      </dsp:txBody>
      <dsp:txXfrm>
        <a:off x="1291" y="577166"/>
        <a:ext cx="5035226" cy="3021135"/>
      </dsp:txXfrm>
    </dsp:sp>
    <dsp:sp modelId="{B3544D46-31C1-4ACF-8A38-41B686A4DD2D}">
      <dsp:nvSpPr>
        <dsp:cNvPr id="0" name=""/>
        <dsp:cNvSpPr/>
      </dsp:nvSpPr>
      <dsp:spPr>
        <a:xfrm>
          <a:off x="5540040" y="577166"/>
          <a:ext cx="5035226" cy="302113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Lower layer consists of cuboidal cells</a:t>
          </a:r>
        </a:p>
      </dsp:txBody>
      <dsp:txXfrm>
        <a:off x="5540040" y="577166"/>
        <a:ext cx="5035226" cy="30211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767B2-F64F-4238-BC4B-C98B2E8E04E5}">
      <dsp:nvSpPr>
        <dsp:cNvPr id="0" name=""/>
        <dsp:cNvSpPr/>
      </dsp:nvSpPr>
      <dsp:spPr>
        <a:xfrm>
          <a:off x="0" y="18940"/>
          <a:ext cx="6123783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Duct of mammary gland </a:t>
          </a:r>
        </a:p>
      </dsp:txBody>
      <dsp:txXfrm>
        <a:off x="42151" y="61091"/>
        <a:ext cx="6039481" cy="779158"/>
      </dsp:txXfrm>
    </dsp:sp>
    <dsp:sp modelId="{A52DC7EB-8085-47CE-B3C3-3E221B099324}">
      <dsp:nvSpPr>
        <dsp:cNvPr id="0" name=""/>
        <dsp:cNvSpPr/>
      </dsp:nvSpPr>
      <dsp:spPr>
        <a:xfrm>
          <a:off x="0" y="986081"/>
          <a:ext cx="6123783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 a part of urethra</a:t>
          </a:r>
        </a:p>
      </dsp:txBody>
      <dsp:txXfrm>
        <a:off x="42151" y="1028232"/>
        <a:ext cx="6039481" cy="779158"/>
      </dsp:txXfrm>
    </dsp:sp>
    <dsp:sp modelId="{B5DC3FED-29FD-44F0-B9A6-848DEC2A76F0}">
      <dsp:nvSpPr>
        <dsp:cNvPr id="0" name=""/>
        <dsp:cNvSpPr/>
      </dsp:nvSpPr>
      <dsp:spPr>
        <a:xfrm>
          <a:off x="0" y="1953221"/>
          <a:ext cx="6123783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Vasa differentia</a:t>
          </a:r>
        </a:p>
      </dsp:txBody>
      <dsp:txXfrm>
        <a:off x="42151" y="1995372"/>
        <a:ext cx="6039481" cy="779158"/>
      </dsp:txXfrm>
    </dsp:sp>
    <dsp:sp modelId="{0BFD1CB5-9656-4C63-BD69-67843A1111F9}">
      <dsp:nvSpPr>
        <dsp:cNvPr id="0" name=""/>
        <dsp:cNvSpPr/>
      </dsp:nvSpPr>
      <dsp:spPr>
        <a:xfrm>
          <a:off x="0" y="2920360"/>
          <a:ext cx="6123783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Trachea and bronchi</a:t>
          </a:r>
        </a:p>
      </dsp:txBody>
      <dsp:txXfrm>
        <a:off x="42151" y="2962511"/>
        <a:ext cx="6039481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54CC41-A3B7-4AA9-BB72-02B793942A43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D4FC47-E6BC-472E-9262-C4EFEF40B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9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209D-845C-4F86-9261-1BA2BF833110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4B973-AFAA-40CE-8E5C-8CFF16B13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1F81-D16F-4AEC-A8C3-9E63F0D45A2D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F18D3-44D5-43BD-A1D7-05A237A070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76B0-3638-4CE7-A56B-82249E60E224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B4D04-CFF4-4E66-8C02-6E68ED257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2DFE-3A01-41FE-B42A-3EF889D855F9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57253-375B-4C14-ACA3-22B1BAF46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7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6BC5-0E48-45D8-9511-99EF25485165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821-C62C-443F-926F-2EFD61D9D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FEAC-42A1-49F6-975B-1D7117442069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E73CC-9316-4EA9-A501-9EE37A2A7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4825-916E-4296-82DB-B00E9DF331DE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56B07-BFA7-49F0-8CA4-5A4A01B910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2A059-478C-4FCD-BE90-2635589981D7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992CD-F135-4312-A078-CAB231CF9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6F3E-281D-4B75-A5B3-9EAA0ABC4E05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CCBA2-1B9E-4E9E-A03C-E14966500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AF56-15BA-48A6-AE04-60D28D7910EB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2DA5-DADE-423C-96B6-DD2545DEA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4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BE92B-00F1-47AD-A661-55B44AD97D07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AE49B-EB9E-4308-B229-AE4013765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A500D-E97F-434D-9CC0-6D2CEEC9AE45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6A14E0-E9E8-481F-8EB3-21C4853D30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1250-FF44-4950-AD3A-A89989F97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0"/>
            <a:ext cx="6781800" cy="18288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Subject: Biology</a:t>
            </a:r>
            <a:b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777CA-0EB4-4EF0-B931-2CB9DD61C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075" y="4267200"/>
            <a:ext cx="5486400" cy="6858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Writer: Arvind K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Keshari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62275" y="1828800"/>
            <a:ext cx="5943600" cy="25146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‘B’ Zoology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5334000"/>
            <a:ext cx="28194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257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Presented by: Puja Shrestha</a:t>
            </a:r>
          </a:p>
        </p:txBody>
      </p:sp>
    </p:spTree>
    <p:extLst>
      <p:ext uri="{BB962C8B-B14F-4D97-AF65-F5344CB8AC3E}">
        <p14:creationId xmlns:p14="http://schemas.microsoft.com/office/powerpoint/2010/main" val="122350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5703-CEB6-4C19-81C9-ADD705B6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 vert="horz" lIns="228600" tIns="228600" rIns="228600" bIns="228600" rtlCol="0"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cs typeface="Calibri Light"/>
              </a:rPr>
              <a:t>Functions: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471D94A1-385E-EE95-9C3B-3E31923746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54429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EF6055-C4E5-48C7-3AB2-6C40AA421BB1}"/>
              </a:ext>
            </a:extLst>
          </p:cNvPr>
          <p:cNvGrpSpPr/>
          <p:nvPr/>
        </p:nvGrpSpPr>
        <p:grpSpPr>
          <a:xfrm>
            <a:off x="202500" y="627303"/>
            <a:ext cx="10286999" cy="5562600"/>
            <a:chOff x="0" y="0"/>
            <a:chExt cx="4973813" cy="1961636"/>
          </a:xfrm>
        </p:grpSpPr>
        <p:sp>
          <p:nvSpPr>
            <p:cNvPr id="3" name="Shape 3912">
              <a:extLst>
                <a:ext uri="{FF2B5EF4-FFF2-40B4-BE49-F238E27FC236}">
                  <a16:creationId xmlns:a16="http://schemas.microsoft.com/office/drawing/2014/main" id="{2F16BE1B-84CE-D696-392D-D9475056EAFF}"/>
                </a:ext>
              </a:extLst>
            </p:cNvPr>
            <p:cNvSpPr/>
            <p:nvPr/>
          </p:nvSpPr>
          <p:spPr>
            <a:xfrm>
              <a:off x="1546860" y="140970"/>
              <a:ext cx="2659380" cy="0"/>
            </a:xfrm>
            <a:custGeom>
              <a:avLst/>
              <a:gdLst/>
              <a:ahLst/>
              <a:cxnLst/>
              <a:rect l="0" t="0" r="0" b="0"/>
              <a:pathLst>
                <a:path w="2659380">
                  <a:moveTo>
                    <a:pt x="0" y="0"/>
                  </a:moveTo>
                  <a:lnTo>
                    <a:pt x="2659380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4" name="Shape 3913">
              <a:extLst>
                <a:ext uri="{FF2B5EF4-FFF2-40B4-BE49-F238E27FC236}">
                  <a16:creationId xmlns:a16="http://schemas.microsoft.com/office/drawing/2014/main" id="{EB340D3F-9515-A020-6B6A-E36F8CCE0084}"/>
                </a:ext>
              </a:extLst>
            </p:cNvPr>
            <p:cNvSpPr/>
            <p:nvPr/>
          </p:nvSpPr>
          <p:spPr>
            <a:xfrm>
              <a:off x="2816352" y="0"/>
              <a:ext cx="0" cy="312420"/>
            </a:xfrm>
            <a:custGeom>
              <a:avLst/>
              <a:gdLst/>
              <a:ahLst/>
              <a:cxnLst/>
              <a:rect l="0" t="0" r="0" b="0"/>
              <a:pathLst>
                <a:path h="312420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6BEF69-C034-DABE-EA9A-1F9C3048F996}"/>
                </a:ext>
              </a:extLst>
            </p:cNvPr>
            <p:cNvSpPr/>
            <p:nvPr/>
          </p:nvSpPr>
          <p:spPr>
            <a:xfrm>
              <a:off x="1245870" y="303779"/>
              <a:ext cx="767492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Blood cells</a:t>
              </a:r>
            </a:p>
          </p:txBody>
        </p:sp>
        <p:sp>
          <p:nvSpPr>
            <p:cNvPr id="6" name="Shape 3915">
              <a:extLst>
                <a:ext uri="{FF2B5EF4-FFF2-40B4-BE49-F238E27FC236}">
                  <a16:creationId xmlns:a16="http://schemas.microsoft.com/office/drawing/2014/main" id="{62C33235-C816-78A4-BC16-EC18FE772355}"/>
                </a:ext>
              </a:extLst>
            </p:cNvPr>
            <p:cNvSpPr/>
            <p:nvPr/>
          </p:nvSpPr>
          <p:spPr>
            <a:xfrm>
              <a:off x="1546098" y="138684"/>
              <a:ext cx="0" cy="163068"/>
            </a:xfrm>
            <a:custGeom>
              <a:avLst/>
              <a:gdLst/>
              <a:ahLst/>
              <a:cxnLst/>
              <a:rect l="0" t="0" r="0" b="0"/>
              <a:pathLst>
                <a:path h="163068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E8E03E-72AF-8F0D-6A0D-EDF2B44D9707}"/>
                </a:ext>
              </a:extLst>
            </p:cNvPr>
            <p:cNvSpPr/>
            <p:nvPr/>
          </p:nvSpPr>
          <p:spPr>
            <a:xfrm>
              <a:off x="4003548" y="300730"/>
              <a:ext cx="529788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Plasma </a:t>
              </a:r>
            </a:p>
          </p:txBody>
        </p:sp>
        <p:sp>
          <p:nvSpPr>
            <p:cNvPr id="8" name="Shape 3917">
              <a:extLst>
                <a:ext uri="{FF2B5EF4-FFF2-40B4-BE49-F238E27FC236}">
                  <a16:creationId xmlns:a16="http://schemas.microsoft.com/office/drawing/2014/main" id="{F9D85429-83B0-FB35-9E49-4634E028E295}"/>
                </a:ext>
              </a:extLst>
            </p:cNvPr>
            <p:cNvSpPr/>
            <p:nvPr/>
          </p:nvSpPr>
          <p:spPr>
            <a:xfrm>
              <a:off x="4200144" y="136398"/>
              <a:ext cx="0" cy="162306"/>
            </a:xfrm>
            <a:custGeom>
              <a:avLst/>
              <a:gdLst/>
              <a:ahLst/>
              <a:cxnLst/>
              <a:rect l="0" t="0" r="0" b="0"/>
              <a:pathLst>
                <a:path h="162306">
                  <a:moveTo>
                    <a:pt x="0" y="0"/>
                  </a:moveTo>
                  <a:lnTo>
                    <a:pt x="0" y="16230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81A096-53E2-DFD2-89E6-8458B64CAE32}"/>
                </a:ext>
              </a:extLst>
            </p:cNvPr>
            <p:cNvSpPr/>
            <p:nvPr/>
          </p:nvSpPr>
          <p:spPr>
            <a:xfrm>
              <a:off x="2599950" y="783337"/>
              <a:ext cx="1103012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Blood  platelets </a:t>
              </a:r>
            </a:p>
          </p:txBody>
        </p:sp>
        <p:sp>
          <p:nvSpPr>
            <p:cNvPr id="10" name="Shape 3919">
              <a:extLst>
                <a:ext uri="{FF2B5EF4-FFF2-40B4-BE49-F238E27FC236}">
                  <a16:creationId xmlns:a16="http://schemas.microsoft.com/office/drawing/2014/main" id="{5ACBA82C-052C-4A37-F3B4-40F99B232681}"/>
                </a:ext>
              </a:extLst>
            </p:cNvPr>
            <p:cNvSpPr/>
            <p:nvPr/>
          </p:nvSpPr>
          <p:spPr>
            <a:xfrm>
              <a:off x="1536192" y="467106"/>
              <a:ext cx="0" cy="163068"/>
            </a:xfrm>
            <a:custGeom>
              <a:avLst/>
              <a:gdLst/>
              <a:ahLst/>
              <a:cxnLst/>
              <a:rect l="0" t="0" r="0" b="0"/>
              <a:pathLst>
                <a:path h="163068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968E9F-37D8-C478-E3AE-4B146CF2032C}"/>
                </a:ext>
              </a:extLst>
            </p:cNvPr>
            <p:cNvSpPr/>
            <p:nvPr/>
          </p:nvSpPr>
          <p:spPr>
            <a:xfrm>
              <a:off x="646176" y="780791"/>
              <a:ext cx="904855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Erythrocytes </a:t>
              </a:r>
            </a:p>
          </p:txBody>
        </p:sp>
        <p:sp>
          <p:nvSpPr>
            <p:cNvPr id="12" name="Shape 3921">
              <a:extLst>
                <a:ext uri="{FF2B5EF4-FFF2-40B4-BE49-F238E27FC236}">
                  <a16:creationId xmlns:a16="http://schemas.microsoft.com/office/drawing/2014/main" id="{4AAAD952-57BB-F77B-A6AC-9BB6D839299F}"/>
                </a:ext>
              </a:extLst>
            </p:cNvPr>
            <p:cNvSpPr/>
            <p:nvPr/>
          </p:nvSpPr>
          <p:spPr>
            <a:xfrm>
              <a:off x="957072" y="628650"/>
              <a:ext cx="1149096" cy="0"/>
            </a:xfrm>
            <a:custGeom>
              <a:avLst/>
              <a:gdLst/>
              <a:ahLst/>
              <a:cxnLst/>
              <a:rect l="0" t="0" r="0" b="0"/>
              <a:pathLst>
                <a:path w="1149096">
                  <a:moveTo>
                    <a:pt x="0" y="0"/>
                  </a:moveTo>
                  <a:lnTo>
                    <a:pt x="1149096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3" name="Shape 3922">
              <a:extLst>
                <a:ext uri="{FF2B5EF4-FFF2-40B4-BE49-F238E27FC236}">
                  <a16:creationId xmlns:a16="http://schemas.microsoft.com/office/drawing/2014/main" id="{8312565C-59C3-A19B-4152-52B1349E82A1}"/>
                </a:ext>
              </a:extLst>
            </p:cNvPr>
            <p:cNvSpPr/>
            <p:nvPr/>
          </p:nvSpPr>
          <p:spPr>
            <a:xfrm>
              <a:off x="963168" y="627887"/>
              <a:ext cx="0" cy="163069"/>
            </a:xfrm>
            <a:custGeom>
              <a:avLst/>
              <a:gdLst/>
              <a:ahLst/>
              <a:cxnLst/>
              <a:rect l="0" t="0" r="0" b="0"/>
              <a:pathLst>
                <a:path h="163069">
                  <a:moveTo>
                    <a:pt x="0" y="0"/>
                  </a:moveTo>
                  <a:lnTo>
                    <a:pt x="0" y="163069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4" name="Shape 3923">
              <a:extLst>
                <a:ext uri="{FF2B5EF4-FFF2-40B4-BE49-F238E27FC236}">
                  <a16:creationId xmlns:a16="http://schemas.microsoft.com/office/drawing/2014/main" id="{1376BDDA-EA5A-F4CA-4AE7-BA86C2714B27}"/>
                </a:ext>
              </a:extLst>
            </p:cNvPr>
            <p:cNvSpPr/>
            <p:nvPr/>
          </p:nvSpPr>
          <p:spPr>
            <a:xfrm>
              <a:off x="2106168" y="624839"/>
              <a:ext cx="0" cy="163068"/>
            </a:xfrm>
            <a:custGeom>
              <a:avLst/>
              <a:gdLst/>
              <a:ahLst/>
              <a:cxnLst/>
              <a:rect l="0" t="0" r="0" b="0"/>
              <a:pathLst>
                <a:path h="163068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274259-DFD1-D626-1E61-84D2BE2BF4F9}"/>
                </a:ext>
              </a:extLst>
            </p:cNvPr>
            <p:cNvSpPr/>
            <p:nvPr/>
          </p:nvSpPr>
          <p:spPr>
            <a:xfrm>
              <a:off x="1788414" y="780791"/>
              <a:ext cx="776988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Leukocytes</a:t>
              </a:r>
            </a:p>
          </p:txBody>
        </p:sp>
        <p:sp>
          <p:nvSpPr>
            <p:cNvPr id="16" name="Shape 3925">
              <a:extLst>
                <a:ext uri="{FF2B5EF4-FFF2-40B4-BE49-F238E27FC236}">
                  <a16:creationId xmlns:a16="http://schemas.microsoft.com/office/drawing/2014/main" id="{671FF9A9-593F-B58A-97F1-E71C772F27B6}"/>
                </a:ext>
              </a:extLst>
            </p:cNvPr>
            <p:cNvSpPr/>
            <p:nvPr/>
          </p:nvSpPr>
          <p:spPr>
            <a:xfrm>
              <a:off x="2104644" y="958596"/>
              <a:ext cx="0" cy="163068"/>
            </a:xfrm>
            <a:custGeom>
              <a:avLst/>
              <a:gdLst/>
              <a:ahLst/>
              <a:cxnLst/>
              <a:rect l="0" t="0" r="0" b="0"/>
              <a:pathLst>
                <a:path h="163068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7" name="Shape 3926">
              <a:extLst>
                <a:ext uri="{FF2B5EF4-FFF2-40B4-BE49-F238E27FC236}">
                  <a16:creationId xmlns:a16="http://schemas.microsoft.com/office/drawing/2014/main" id="{059CF849-B3A6-8841-CCBD-EC1A028A7954}"/>
                </a:ext>
              </a:extLst>
            </p:cNvPr>
            <p:cNvSpPr/>
            <p:nvPr/>
          </p:nvSpPr>
          <p:spPr>
            <a:xfrm>
              <a:off x="1031748" y="1123188"/>
              <a:ext cx="2601468" cy="0"/>
            </a:xfrm>
            <a:custGeom>
              <a:avLst/>
              <a:gdLst/>
              <a:ahLst/>
              <a:cxnLst/>
              <a:rect l="0" t="0" r="0" b="0"/>
              <a:pathLst>
                <a:path w="2601468">
                  <a:moveTo>
                    <a:pt x="0" y="0"/>
                  </a:moveTo>
                  <a:lnTo>
                    <a:pt x="2601468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8" name="Shape 3927">
              <a:extLst>
                <a:ext uri="{FF2B5EF4-FFF2-40B4-BE49-F238E27FC236}">
                  <a16:creationId xmlns:a16="http://schemas.microsoft.com/office/drawing/2014/main" id="{ED6D1170-BA47-9E61-1585-880A68C31B0E}"/>
                </a:ext>
              </a:extLst>
            </p:cNvPr>
            <p:cNvSpPr/>
            <p:nvPr/>
          </p:nvSpPr>
          <p:spPr>
            <a:xfrm>
              <a:off x="1030986" y="1117854"/>
              <a:ext cx="0" cy="163068"/>
            </a:xfrm>
            <a:custGeom>
              <a:avLst/>
              <a:gdLst/>
              <a:ahLst/>
              <a:cxnLst/>
              <a:rect l="0" t="0" r="0" b="0"/>
              <a:pathLst>
                <a:path h="163068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7DF147-7D8A-A705-4E6A-7AC8C02F422C}"/>
                </a:ext>
              </a:extLst>
            </p:cNvPr>
            <p:cNvSpPr/>
            <p:nvPr/>
          </p:nvSpPr>
          <p:spPr>
            <a:xfrm>
              <a:off x="754380" y="1240276"/>
              <a:ext cx="941119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Granulocytes </a:t>
              </a:r>
            </a:p>
          </p:txBody>
        </p:sp>
        <p:sp>
          <p:nvSpPr>
            <p:cNvPr id="20" name="Shape 3929">
              <a:extLst>
                <a:ext uri="{FF2B5EF4-FFF2-40B4-BE49-F238E27FC236}">
                  <a16:creationId xmlns:a16="http://schemas.microsoft.com/office/drawing/2014/main" id="{5428F4DA-1A9A-5D3F-3127-9BD6E445A90B}"/>
                </a:ext>
              </a:extLst>
            </p:cNvPr>
            <p:cNvSpPr/>
            <p:nvPr/>
          </p:nvSpPr>
          <p:spPr>
            <a:xfrm>
              <a:off x="3625596" y="1117854"/>
              <a:ext cx="0" cy="163068"/>
            </a:xfrm>
            <a:custGeom>
              <a:avLst/>
              <a:gdLst/>
              <a:ahLst/>
              <a:cxnLst/>
              <a:rect l="0" t="0" r="0" b="0"/>
              <a:pathLst>
                <a:path h="163068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FD5EDB-E555-F96F-1F75-B45707230CDC}"/>
                </a:ext>
              </a:extLst>
            </p:cNvPr>
            <p:cNvSpPr/>
            <p:nvPr/>
          </p:nvSpPr>
          <p:spPr>
            <a:xfrm>
              <a:off x="3273552" y="1240276"/>
              <a:ext cx="1024591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Agranulocytes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F3AD54-0CED-2E95-0DA7-09AACBD9B1A6}"/>
                </a:ext>
              </a:extLst>
            </p:cNvPr>
            <p:cNvSpPr/>
            <p:nvPr/>
          </p:nvSpPr>
          <p:spPr>
            <a:xfrm>
              <a:off x="0" y="1638041"/>
              <a:ext cx="121554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520AF4-D051-3BF2-3429-D6356BB45205}"/>
                </a:ext>
              </a:extLst>
            </p:cNvPr>
            <p:cNvSpPr/>
            <p:nvPr/>
          </p:nvSpPr>
          <p:spPr>
            <a:xfrm>
              <a:off x="91440" y="1638041"/>
              <a:ext cx="716985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eutrophils </a:t>
              </a:r>
            </a:p>
          </p:txBody>
        </p:sp>
        <p:sp>
          <p:nvSpPr>
            <p:cNvPr id="24" name="Shape 3933">
              <a:extLst>
                <a:ext uri="{FF2B5EF4-FFF2-40B4-BE49-F238E27FC236}">
                  <a16:creationId xmlns:a16="http://schemas.microsoft.com/office/drawing/2014/main" id="{0945884D-763A-F780-C635-382417F66D50}"/>
                </a:ext>
              </a:extLst>
            </p:cNvPr>
            <p:cNvSpPr/>
            <p:nvPr/>
          </p:nvSpPr>
          <p:spPr>
            <a:xfrm>
              <a:off x="303276" y="1485900"/>
              <a:ext cx="1681734" cy="0"/>
            </a:xfrm>
            <a:custGeom>
              <a:avLst/>
              <a:gdLst/>
              <a:ahLst/>
              <a:cxnLst/>
              <a:rect l="0" t="0" r="0" b="0"/>
              <a:pathLst>
                <a:path w="1681734">
                  <a:moveTo>
                    <a:pt x="0" y="0"/>
                  </a:moveTo>
                  <a:lnTo>
                    <a:pt x="168173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5" name="Shape 3934">
              <a:extLst>
                <a:ext uri="{FF2B5EF4-FFF2-40B4-BE49-F238E27FC236}">
                  <a16:creationId xmlns:a16="http://schemas.microsoft.com/office/drawing/2014/main" id="{1C74DD98-C895-67C2-7B57-5C436B59B5A2}"/>
                </a:ext>
              </a:extLst>
            </p:cNvPr>
            <p:cNvSpPr/>
            <p:nvPr/>
          </p:nvSpPr>
          <p:spPr>
            <a:xfrm>
              <a:off x="309372" y="1485138"/>
              <a:ext cx="0" cy="163068"/>
            </a:xfrm>
            <a:custGeom>
              <a:avLst/>
              <a:gdLst/>
              <a:ahLst/>
              <a:cxnLst/>
              <a:rect l="0" t="0" r="0" b="0"/>
              <a:pathLst>
                <a:path h="163068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6" name="Shape 3935">
              <a:extLst>
                <a:ext uri="{FF2B5EF4-FFF2-40B4-BE49-F238E27FC236}">
                  <a16:creationId xmlns:a16="http://schemas.microsoft.com/office/drawing/2014/main" id="{F4426FF4-BFC1-3F56-F838-5A751BD465F4}"/>
                </a:ext>
              </a:extLst>
            </p:cNvPr>
            <p:cNvSpPr/>
            <p:nvPr/>
          </p:nvSpPr>
          <p:spPr>
            <a:xfrm>
              <a:off x="1976628" y="1485138"/>
              <a:ext cx="0" cy="163068"/>
            </a:xfrm>
            <a:custGeom>
              <a:avLst/>
              <a:gdLst/>
              <a:ahLst/>
              <a:cxnLst/>
              <a:rect l="0" t="0" r="0" b="0"/>
              <a:pathLst>
                <a:path h="163068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63D894-96A1-28AB-067A-354A738251E2}"/>
                </a:ext>
              </a:extLst>
            </p:cNvPr>
            <p:cNvSpPr/>
            <p:nvPr/>
          </p:nvSpPr>
          <p:spPr>
            <a:xfrm>
              <a:off x="1719834" y="1660899"/>
              <a:ext cx="665636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Basophils</a:t>
              </a:r>
            </a:p>
          </p:txBody>
        </p:sp>
        <p:sp>
          <p:nvSpPr>
            <p:cNvPr id="28" name="Shape 3937">
              <a:extLst>
                <a:ext uri="{FF2B5EF4-FFF2-40B4-BE49-F238E27FC236}">
                  <a16:creationId xmlns:a16="http://schemas.microsoft.com/office/drawing/2014/main" id="{A055416F-99D2-8673-EFEA-0D546B7CCDAA}"/>
                </a:ext>
              </a:extLst>
            </p:cNvPr>
            <p:cNvSpPr/>
            <p:nvPr/>
          </p:nvSpPr>
          <p:spPr>
            <a:xfrm>
              <a:off x="1028700" y="1388364"/>
              <a:ext cx="0" cy="261365"/>
            </a:xfrm>
            <a:custGeom>
              <a:avLst/>
              <a:gdLst/>
              <a:ahLst/>
              <a:cxnLst/>
              <a:rect l="0" t="0" r="0" b="0"/>
              <a:pathLst>
                <a:path h="261365">
                  <a:moveTo>
                    <a:pt x="0" y="0"/>
                  </a:moveTo>
                  <a:lnTo>
                    <a:pt x="0" y="261365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3A51E8D-7B6D-858C-BF3C-EF28FE21A627}"/>
                </a:ext>
              </a:extLst>
            </p:cNvPr>
            <p:cNvSpPr/>
            <p:nvPr/>
          </p:nvSpPr>
          <p:spPr>
            <a:xfrm>
              <a:off x="701040" y="1636516"/>
              <a:ext cx="839937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Eosinophils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1366FE-C889-A286-CC7B-2683D938C35D}"/>
                </a:ext>
              </a:extLst>
            </p:cNvPr>
            <p:cNvSpPr/>
            <p:nvPr/>
          </p:nvSpPr>
          <p:spPr>
            <a:xfrm>
              <a:off x="2599950" y="1654040"/>
              <a:ext cx="790103" cy="2166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Monocytes </a:t>
              </a:r>
            </a:p>
          </p:txBody>
        </p:sp>
        <p:sp>
          <p:nvSpPr>
            <p:cNvPr id="31" name="Shape 3940">
              <a:extLst>
                <a:ext uri="{FF2B5EF4-FFF2-40B4-BE49-F238E27FC236}">
                  <a16:creationId xmlns:a16="http://schemas.microsoft.com/office/drawing/2014/main" id="{CDA227DB-761F-2779-8B23-FAF7199B1038}"/>
                </a:ext>
              </a:extLst>
            </p:cNvPr>
            <p:cNvSpPr/>
            <p:nvPr/>
          </p:nvSpPr>
          <p:spPr>
            <a:xfrm>
              <a:off x="2902458" y="1501139"/>
              <a:ext cx="1506474" cy="0"/>
            </a:xfrm>
            <a:custGeom>
              <a:avLst/>
              <a:gdLst/>
              <a:ahLst/>
              <a:cxnLst/>
              <a:rect l="0" t="0" r="0" b="0"/>
              <a:pathLst>
                <a:path w="1506474">
                  <a:moveTo>
                    <a:pt x="0" y="0"/>
                  </a:moveTo>
                  <a:lnTo>
                    <a:pt x="150647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32" name="Shape 3941">
              <a:extLst>
                <a:ext uri="{FF2B5EF4-FFF2-40B4-BE49-F238E27FC236}">
                  <a16:creationId xmlns:a16="http://schemas.microsoft.com/office/drawing/2014/main" id="{0C2F3A09-B521-8989-E18A-2F537AA5E00D}"/>
                </a:ext>
              </a:extLst>
            </p:cNvPr>
            <p:cNvSpPr/>
            <p:nvPr/>
          </p:nvSpPr>
          <p:spPr>
            <a:xfrm>
              <a:off x="2908554" y="1501139"/>
              <a:ext cx="0" cy="162306"/>
            </a:xfrm>
            <a:custGeom>
              <a:avLst/>
              <a:gdLst/>
              <a:ahLst/>
              <a:cxnLst/>
              <a:rect l="0" t="0" r="0" b="0"/>
              <a:pathLst>
                <a:path h="162306">
                  <a:moveTo>
                    <a:pt x="0" y="0"/>
                  </a:moveTo>
                  <a:lnTo>
                    <a:pt x="0" y="16230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33" name="Shape 3942">
              <a:extLst>
                <a:ext uri="{FF2B5EF4-FFF2-40B4-BE49-F238E27FC236}">
                  <a16:creationId xmlns:a16="http://schemas.microsoft.com/office/drawing/2014/main" id="{B4D08A6F-4522-5616-DA26-08184B64646C}"/>
                </a:ext>
              </a:extLst>
            </p:cNvPr>
            <p:cNvSpPr/>
            <p:nvPr/>
          </p:nvSpPr>
          <p:spPr>
            <a:xfrm>
              <a:off x="4402836" y="1501139"/>
              <a:ext cx="0" cy="162306"/>
            </a:xfrm>
            <a:custGeom>
              <a:avLst/>
              <a:gdLst/>
              <a:ahLst/>
              <a:cxnLst/>
              <a:rect l="0" t="0" r="0" b="0"/>
              <a:pathLst>
                <a:path h="162306">
                  <a:moveTo>
                    <a:pt x="0" y="0"/>
                  </a:moveTo>
                  <a:lnTo>
                    <a:pt x="0" y="16230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9AC8D16-9F2F-A080-5AF3-A7DE87728DC2}"/>
                </a:ext>
              </a:extLst>
            </p:cNvPr>
            <p:cNvSpPr/>
            <p:nvPr/>
          </p:nvSpPr>
          <p:spPr>
            <a:xfrm>
              <a:off x="4053840" y="1676141"/>
              <a:ext cx="919973" cy="2166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Lymphocytes</a:t>
              </a:r>
            </a:p>
          </p:txBody>
        </p:sp>
        <p:sp>
          <p:nvSpPr>
            <p:cNvPr id="35" name="Shape 3944">
              <a:extLst>
                <a:ext uri="{FF2B5EF4-FFF2-40B4-BE49-F238E27FC236}">
                  <a16:creationId xmlns:a16="http://schemas.microsoft.com/office/drawing/2014/main" id="{CB353F58-84E4-3F7E-11CA-20AAB3869A4E}"/>
                </a:ext>
              </a:extLst>
            </p:cNvPr>
            <p:cNvSpPr/>
            <p:nvPr/>
          </p:nvSpPr>
          <p:spPr>
            <a:xfrm>
              <a:off x="3627882" y="1393698"/>
              <a:ext cx="0" cy="116586"/>
            </a:xfrm>
            <a:custGeom>
              <a:avLst/>
              <a:gdLst/>
              <a:ahLst/>
              <a:cxnLst/>
              <a:rect l="0" t="0" r="0" b="0"/>
              <a:pathLst>
                <a:path h="116586">
                  <a:moveTo>
                    <a:pt x="0" y="0"/>
                  </a:moveTo>
                  <a:lnTo>
                    <a:pt x="0" y="11658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61FFFC-E1B9-0B03-D28F-828CA7E03703}"/>
                </a:ext>
              </a:extLst>
            </p:cNvPr>
            <p:cNvSpPr/>
            <p:nvPr/>
          </p:nvSpPr>
          <p:spPr>
            <a:xfrm>
              <a:off x="4776978" y="1696210"/>
              <a:ext cx="46366" cy="265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E190381-061B-EB1A-46A4-F46AC6626097}"/>
                </a:ext>
              </a:extLst>
            </p:cNvPr>
            <p:cNvSpPr/>
            <p:nvPr/>
          </p:nvSpPr>
          <p:spPr>
            <a:xfrm>
              <a:off x="2386584" y="1850136"/>
              <a:ext cx="8361" cy="478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60128D-7A56-9CAF-97F8-11123867DFEB}"/>
              </a:ext>
            </a:extLst>
          </p:cNvPr>
          <p:cNvCxnSpPr>
            <a:cxnSpLocks/>
          </p:cNvCxnSpPr>
          <p:nvPr/>
        </p:nvCxnSpPr>
        <p:spPr>
          <a:xfrm>
            <a:off x="4555392" y="2409962"/>
            <a:ext cx="18414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97A0535-18D6-46D7-0AFD-F1DA24FFABF3}"/>
              </a:ext>
            </a:extLst>
          </p:cNvPr>
          <p:cNvCxnSpPr>
            <a:cxnSpLocks/>
          </p:cNvCxnSpPr>
          <p:nvPr/>
        </p:nvCxnSpPr>
        <p:spPr>
          <a:xfrm>
            <a:off x="6396858" y="2484681"/>
            <a:ext cx="0" cy="314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754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626F-69F1-6540-E0A7-9348E46C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7FBC-AA8A-4D46-B0DF-E7BA8C2F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Study of Blood –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Haematology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Process of blood formation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Haemopoiesis.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14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Colour – Red </a:t>
            </a: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PH – 7.4 (Slightly alkaline) </a:t>
            </a: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By weight – 7 to 8% of body weight   </a:t>
            </a: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By volume – 5 – 6 litres in male and 4-5 litres in female. 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Blood is a false connective tissue because  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lvl="0" indent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100"/>
              <a:buNone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        a) Cells of blood have no power of division. 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lvl="0" indent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100"/>
              <a:buNone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        b)Fibres are completely absent in blood. 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57200" marR="0" lvl="1" indent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100"/>
              <a:buNone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  c) Matrix of blood is produced and synthesized by liver and lymphoid organs</a:t>
            </a:r>
            <a:r>
              <a:rPr lang="en-US" sz="11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236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91E4D-2E07-4101-542B-CC9AF9237F81}"/>
              </a:ext>
            </a:extLst>
          </p:cNvPr>
          <p:cNvSpPr txBox="1"/>
          <p:nvPr/>
        </p:nvSpPr>
        <p:spPr>
          <a:xfrm>
            <a:off x="873368" y="1914435"/>
            <a:ext cx="101756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COMPOSITION:</a:t>
            </a:r>
            <a:endParaRPr lang="en-US" sz="2400" dirty="0">
              <a:solidFill>
                <a:srgbClr val="080808"/>
              </a:solidFill>
              <a:latin typeface="+mn-lt"/>
            </a:endParaRPr>
          </a:p>
          <a:p>
            <a:r>
              <a:rPr lang="en-US" sz="2400" dirty="0">
                <a:solidFill>
                  <a:srgbClr val="080808"/>
                </a:solidFill>
                <a:latin typeface="+mn-lt"/>
              </a:rPr>
              <a:t>Contains </a:t>
            </a:r>
            <a:r>
              <a:rPr lang="en-US" sz="2400" b="1" dirty="0">
                <a:solidFill>
                  <a:srgbClr val="080808"/>
                </a:solidFill>
                <a:latin typeface="+mn-lt"/>
              </a:rPr>
              <a:t>blood plasma</a:t>
            </a:r>
            <a:r>
              <a:rPr lang="en-US" sz="2400" dirty="0">
                <a:solidFill>
                  <a:srgbClr val="080808"/>
                </a:solidFill>
                <a:latin typeface="+mn-lt"/>
              </a:rPr>
              <a:t> and </a:t>
            </a:r>
            <a:r>
              <a:rPr lang="en-US" sz="2400" b="1" dirty="0">
                <a:solidFill>
                  <a:srgbClr val="080808"/>
                </a:solidFill>
                <a:latin typeface="+mn-lt"/>
              </a:rPr>
              <a:t>blood corpuscles</a:t>
            </a:r>
          </a:p>
          <a:p>
            <a:pPr marL="457200" indent="-457200">
              <a:buAutoNum type="alphaUcParenR"/>
            </a:pPr>
            <a:r>
              <a:rPr lang="en-US" sz="2400" b="1" dirty="0">
                <a:solidFill>
                  <a:srgbClr val="080808"/>
                </a:solidFill>
                <a:latin typeface="+mn-lt"/>
              </a:rPr>
              <a:t>Blood plasma:</a:t>
            </a: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80808"/>
                </a:solidFill>
                <a:latin typeface="+mn-lt"/>
              </a:rPr>
              <a:t>Forms 55% of total blood volume </a:t>
            </a: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80808"/>
                </a:solidFill>
                <a:latin typeface="+mn-lt"/>
              </a:rPr>
              <a:t>Water: 90 to 92%</a:t>
            </a: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80808"/>
                </a:solidFill>
                <a:latin typeface="+mn-lt"/>
              </a:rPr>
              <a:t>Blood plasma protein(goblin, albumin, prothrombin)-7%</a:t>
            </a: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80808"/>
                </a:solidFill>
                <a:latin typeface="+mn-lt"/>
              </a:rPr>
              <a:t>Organic matter: 1-2% (Amino acid , 	glucose, fatty acids, urea, ammonia)</a:t>
            </a: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80808"/>
                </a:solidFill>
                <a:latin typeface="+mn-lt"/>
              </a:rPr>
              <a:t>Inorganic matter: 1% (Na+, Ca++, P, Mg++, Cl-)</a:t>
            </a: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80808"/>
                </a:solidFill>
                <a:latin typeface="+mn-lt"/>
              </a:rPr>
              <a:t>Respiratory Gases: Oxygen and carbon dioxide</a:t>
            </a: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80808"/>
                </a:solidFill>
                <a:latin typeface="+mn-lt"/>
              </a:rPr>
              <a:t>Internal secretion like antibodies and various enzymes				</a:t>
            </a: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014198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9C8A3-5BCB-866A-9DB6-A679D7C0F1D3}"/>
              </a:ext>
            </a:extLst>
          </p:cNvPr>
          <p:cNvSpPr txBox="1"/>
          <p:nvPr/>
        </p:nvSpPr>
        <p:spPr>
          <a:xfrm>
            <a:off x="1324708" y="1981200"/>
            <a:ext cx="9952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Functions Of plasma:</a:t>
            </a:r>
            <a:endParaRPr lang="en-US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+mn-lt"/>
              </a:rPr>
              <a:t>Transportation of digested food, respiratory gases, excretory wastes, hormones etc.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+mn-lt"/>
              </a:rPr>
              <a:t>Regulation of temperature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+mn-lt"/>
              </a:rPr>
              <a:t>Maintenance of osmotic pressure of the blood by holding water(albumin)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+mn-lt"/>
              </a:rPr>
              <a:t>Maintenance of blood pH. (plasma protein)</a:t>
            </a:r>
          </a:p>
        </p:txBody>
      </p:sp>
    </p:spTree>
    <p:extLst>
      <p:ext uri="{BB962C8B-B14F-4D97-AF65-F5344CB8AC3E}">
        <p14:creationId xmlns:p14="http://schemas.microsoft.com/office/powerpoint/2010/main" val="24636455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0325BE-8F6A-D96C-3BA5-6FC6EA183E90}"/>
              </a:ext>
            </a:extLst>
          </p:cNvPr>
          <p:cNvSpPr txBox="1"/>
          <p:nvPr/>
        </p:nvSpPr>
        <p:spPr>
          <a:xfrm>
            <a:off x="838200" y="2036857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B) Blood Corpuscles:</a:t>
            </a:r>
            <a:endParaRPr lang="en-US" dirty="0"/>
          </a:p>
          <a:p>
            <a:r>
              <a:rPr lang="en-US" dirty="0"/>
              <a:t>				Divided into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dirty="0"/>
              <a:t>Erythrocytes(RBC)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dirty="0"/>
              <a:t>Leucocytes(WBC)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dirty="0"/>
              <a:t>Thrombocytes(Blood </a:t>
            </a:r>
            <a:r>
              <a:rPr lang="en-US" dirty="0" err="1"/>
              <a:t>Pletelets</a:t>
            </a:r>
            <a:r>
              <a:rPr lang="en-US"/>
              <a:t>)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2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0528-E280-C4AB-4A32-6DBF568A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Calibri Light"/>
              </a:rPr>
              <a:t>2) Stratified Cuboidal Epithelium</a:t>
            </a:r>
          </a:p>
        </p:txBody>
      </p:sp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AF9B84B1-9D1F-D153-8386-472F09C8E7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92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DFE1-4015-C3E2-0AC7-EB7A9805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Stratified cuboidal Epithelium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992A2-72B6-AAFF-0F80-C1BDC8531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B15E-5859-A052-3340-09C9D080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Location:</a:t>
            </a:r>
          </a:p>
        </p:txBody>
      </p:sp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CA4F0D32-52F6-A76E-7169-6805FB8050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40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AED9-1FDA-1B95-A124-A64472B3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Calibri Light"/>
              </a:rPr>
              <a:t>Functions: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13111069-5207-7B90-E716-2DFC537831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15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4EA9-9B07-E68E-0A3A-0420D11E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Stratified Columnar Epithelium</a:t>
            </a:r>
            <a:b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en-US" sz="2200">
              <a:solidFill>
                <a:schemeClr val="tx1"/>
              </a:solidFill>
            </a:endParaRP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22BB4E2B-4B80-5D6C-F3DC-9DBFADCE93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950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5DED-17AE-5FF5-A7A9-FC2786D9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00B050"/>
                </a:solidFill>
                <a:latin typeface="Times New Roman"/>
                <a:cs typeface="Times New Roman"/>
              </a:rPr>
              <a:t>Locations:</a:t>
            </a:r>
          </a:p>
        </p:txBody>
      </p:sp>
      <p:graphicFrame>
        <p:nvGraphicFramePr>
          <p:cNvPr id="70" name="Content Placeholder 2">
            <a:extLst>
              <a:ext uri="{FF2B5EF4-FFF2-40B4-BE49-F238E27FC236}">
                <a16:creationId xmlns:a16="http://schemas.microsoft.com/office/drawing/2014/main" id="{58BDDFF4-B28E-EA80-9616-FC3DEF596C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8234" y="1786059"/>
          <a:ext cx="6123783" cy="380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34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B9D1-B392-C99B-925C-7D856104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Function: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B7FFF5DC-AED0-E8A7-247F-16CEA276DA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05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F1A5-509D-F0BE-0032-BD0DEAB2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9" y="2286001"/>
            <a:ext cx="4317072" cy="19812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Times New Roman"/>
                <a:cs typeface="Times New Roman"/>
              </a:rPr>
              <a:t>4) Transitional epithelium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33A-0ACD-1772-96AA-9C2592170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90800"/>
            <a:ext cx="7391400" cy="3657600"/>
          </a:xfrm>
        </p:spPr>
        <p:txBody>
          <a:bodyPr>
            <a:normAutofit/>
          </a:bodyPr>
          <a:lstStyle/>
          <a:p>
            <a:r>
              <a:rPr lang="en-US" sz="2400" dirty="0"/>
              <a:t>Upper layer is made of polyhedral cells and squamous cell at the topmost layer </a:t>
            </a:r>
          </a:p>
          <a:p>
            <a:r>
              <a:rPr lang="en-US" sz="2400" dirty="0"/>
              <a:t>Lower layer or the germinative layer has columnar cells</a:t>
            </a:r>
          </a:p>
          <a:p>
            <a:r>
              <a:rPr lang="en-US" sz="2400" dirty="0"/>
              <a:t>Absence of basement membrane. So connected to other kind of tissue or connective tissue</a:t>
            </a:r>
          </a:p>
          <a:p>
            <a:r>
              <a:rPr lang="en-US" sz="2400" dirty="0"/>
              <a:t>Also known as Urothelium</a:t>
            </a:r>
          </a:p>
          <a:p>
            <a:r>
              <a:rPr lang="en-US" sz="2400" dirty="0"/>
              <a:t>Elastic in nature </a:t>
            </a:r>
          </a:p>
        </p:txBody>
      </p:sp>
    </p:spTree>
    <p:extLst>
      <p:ext uri="{BB962C8B-B14F-4D97-AF65-F5344CB8AC3E}">
        <p14:creationId xmlns:p14="http://schemas.microsoft.com/office/powerpoint/2010/main" val="366296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59FA-3961-2714-8A29-02C2E890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Transitional epithelium</a:t>
            </a:r>
            <a:endParaRPr lang="en-US" dirty="0"/>
          </a:p>
        </p:txBody>
      </p:sp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DDE2DDC-3AA9-90F5-EAAC-9AB6B76D3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526" y="1656347"/>
            <a:ext cx="5504948" cy="5197642"/>
          </a:xfrm>
        </p:spPr>
      </p:pic>
    </p:spTree>
    <p:extLst>
      <p:ext uri="{BB962C8B-B14F-4D97-AF65-F5344CB8AC3E}">
        <p14:creationId xmlns:p14="http://schemas.microsoft.com/office/powerpoint/2010/main" val="386520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796B-BEC2-F1E6-C41A-B8FA8ECF3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cs typeface="Calibri Light"/>
              </a:rPr>
              <a:t>Animal Tissue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D107B-F510-6100-F765-B5594C011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Epithelium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6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F8CEA-D821-6D7B-D939-79294399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Location:</a:t>
            </a:r>
            <a:endParaRPr lang="en-US"/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C4EF976B-DBFC-D684-B977-697770A0E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417182"/>
              </p:ext>
            </p:extLst>
          </p:nvPr>
        </p:nvGraphicFramePr>
        <p:xfrm>
          <a:off x="4114800" y="1295400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965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FD75-8118-14C8-55C0-EFAB4CD8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Functions:</a:t>
            </a:r>
            <a:endParaRPr lang="en-US" sz="3600" dirty="0">
              <a:solidFill>
                <a:schemeClr val="accent1"/>
              </a:solidFill>
              <a:cs typeface="Calibri Light"/>
            </a:endParaRP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B68A3EF7-14A3-8EBB-48F2-DFE18DD25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578011"/>
              </p:ext>
            </p:extLst>
          </p:nvPr>
        </p:nvGraphicFramePr>
        <p:xfrm>
          <a:off x="1828800" y="2071945"/>
          <a:ext cx="9448800" cy="417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990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F3FF-D31C-ECB6-27B4-E236EF6E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924"/>
            <a:ext cx="3505199" cy="298407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/>
                <a:cs typeface="Calibri Light"/>
              </a:rPr>
              <a:t>Specialized/Modified Epithelium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graphicFrame>
        <p:nvGraphicFramePr>
          <p:cNvPr id="109" name="Content Placeholder 2">
            <a:extLst>
              <a:ext uri="{FF2B5EF4-FFF2-40B4-BE49-F238E27FC236}">
                <a16:creationId xmlns:a16="http://schemas.microsoft.com/office/drawing/2014/main" id="{8B977C76-8154-84EB-0DEA-1257C48150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5469"/>
              </p:ext>
            </p:extLst>
          </p:nvPr>
        </p:nvGraphicFramePr>
        <p:xfrm>
          <a:off x="3505199" y="1524001"/>
          <a:ext cx="8305801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833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559D-2674-E1E9-5702-DF007C3A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" y="2453955"/>
            <a:ext cx="2887579" cy="2456442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Sensory Epithelium</a:t>
            </a:r>
            <a:endParaRPr lang="en-US" dirty="0"/>
          </a:p>
        </p:txBody>
      </p:sp>
      <p:graphicFrame>
        <p:nvGraphicFramePr>
          <p:cNvPr id="68" name="Content Placeholder 2">
            <a:extLst>
              <a:ext uri="{FF2B5EF4-FFF2-40B4-BE49-F238E27FC236}">
                <a16:creationId xmlns:a16="http://schemas.microsoft.com/office/drawing/2014/main" id="{88FBA681-04D9-F6FE-C8A2-0FA58B780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314236"/>
              </p:ext>
            </p:extLst>
          </p:nvPr>
        </p:nvGraphicFramePr>
        <p:xfrm>
          <a:off x="2895600" y="1524000"/>
          <a:ext cx="8991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076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CA97-93EF-C46C-5D9A-F7821B42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Sensory epithelium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A7A453B-2A69-4676-52B5-A5DE8D5DC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171617"/>
            <a:ext cx="6249401" cy="4602162"/>
          </a:xfrm>
        </p:spPr>
      </p:pic>
    </p:spTree>
    <p:extLst>
      <p:ext uri="{BB962C8B-B14F-4D97-AF65-F5344CB8AC3E}">
        <p14:creationId xmlns:p14="http://schemas.microsoft.com/office/powerpoint/2010/main" val="2771318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3D9D-AB99-33E7-01F8-75A115EC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Germinal Epithelium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E1A967F6-04A6-60D6-511E-D87173715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097981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92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2862-9914-908D-1825-914054D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Germinal Epithelium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5858328-F661-E647-9BE7-4C0E15B24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2209800"/>
            <a:ext cx="5859378" cy="4221163"/>
          </a:xfrm>
        </p:spPr>
      </p:pic>
    </p:spTree>
    <p:extLst>
      <p:ext uri="{BB962C8B-B14F-4D97-AF65-F5344CB8AC3E}">
        <p14:creationId xmlns:p14="http://schemas.microsoft.com/office/powerpoint/2010/main" val="4216263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CB20-EC9F-D9BC-AC97-0B69B012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6" y="2290347"/>
            <a:ext cx="3498979" cy="245644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/>
                <a:cs typeface="Calibri Light"/>
              </a:rPr>
              <a:t>Glandular Epithelium: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7312B-60C1-A0D4-851A-67DCD7AA6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20" y="2819400"/>
            <a:ext cx="6281873" cy="307773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Modified columnar or cuboidal cells specialized for manufacture and secretion of chemical substances</a:t>
            </a:r>
          </a:p>
          <a:p>
            <a:r>
              <a:rPr lang="en-US" sz="2800" dirty="0">
                <a:latin typeface="Calibri"/>
                <a:cs typeface="Calibri"/>
              </a:rPr>
              <a:t>Forms gland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91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A755-0923-F8E1-22B3-9DB7BA7F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200"/>
            <a:ext cx="2209800" cy="1930998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chemeClr val="tx1"/>
                </a:solidFill>
                <a:cs typeface="Calibri Light"/>
              </a:rPr>
              <a:t>Types of Glands 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30AE9-FA65-9DAF-7202-F9BFDAC2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1" y="2514600"/>
            <a:ext cx="7772400" cy="4038600"/>
          </a:xfrm>
        </p:spPr>
        <p:txBody>
          <a:bodyPr>
            <a:normAutofit/>
          </a:bodyPr>
          <a:lstStyle/>
          <a:p>
            <a:r>
              <a:rPr lang="en-US" sz="2400" b="1" dirty="0"/>
              <a:t>A) Based on the no. of cells present </a:t>
            </a:r>
          </a:p>
          <a:p>
            <a:pPr marL="800100" lvl="1">
              <a:buFont typeface="Arial" panose="05000000000000000000" pitchFamily="2" charset="2"/>
              <a:buChar char="•"/>
            </a:pPr>
            <a:r>
              <a:rPr lang="en-US" sz="2400" dirty="0"/>
              <a:t>Unicellular glands- if only one cell represents a gland and scattered in the columnar cells. </a:t>
            </a:r>
            <a:r>
              <a:rPr lang="en-US" sz="2400" dirty="0" err="1"/>
              <a:t>Eg</a:t>
            </a:r>
            <a:r>
              <a:rPr lang="en-US" sz="2400" dirty="0"/>
              <a:t>: Goblet cells </a:t>
            </a:r>
          </a:p>
          <a:p>
            <a:pPr marL="800100" lvl="1">
              <a:buFont typeface="Arial" panose="05000000000000000000" pitchFamily="2" charset="2"/>
              <a:buChar char="•"/>
            </a:pPr>
            <a:r>
              <a:rPr lang="en-US" sz="2400" dirty="0"/>
              <a:t>Multicellular glands- if many cells represent a gland. </a:t>
            </a:r>
            <a:r>
              <a:rPr lang="en-US" sz="2400" dirty="0" err="1"/>
              <a:t>Eg</a:t>
            </a:r>
            <a:r>
              <a:rPr lang="en-US" sz="2400" dirty="0"/>
              <a:t>: Sweat gland, thyroid gland, salivary gland</a:t>
            </a:r>
          </a:p>
          <a:p>
            <a:pPr marL="5715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9703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FC19-405A-19EF-76B1-A4893DAE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5740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cs typeface="Calibri Light"/>
              </a:rPr>
              <a:t>On the basis of presence or absence of duct or the type of secretion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5E09-DAF4-5DA1-3D0C-5661ED1FA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135204"/>
            <a:ext cx="6934200" cy="41712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1)</a:t>
            </a:r>
            <a:r>
              <a:rPr lang="en-US" b="1" dirty="0">
                <a:latin typeface="Times New Roman"/>
                <a:cs typeface="Times New Roman"/>
              </a:rPr>
              <a:t>Exocrine gland</a:t>
            </a:r>
            <a:r>
              <a:rPr lang="en-US" dirty="0">
                <a:latin typeface="Times New Roman"/>
                <a:cs typeface="Times New Roman"/>
              </a:rPr>
              <a:t>: Synthesize and then secrete their product </a:t>
            </a:r>
            <a:endParaRPr lang="en-US" dirty="0">
              <a:latin typeface="Rockwell" panose="02060603020205020403"/>
              <a:cs typeface="Calibri"/>
            </a:endParaRPr>
          </a:p>
          <a:p>
            <a:pPr marL="342900" indent="-342900">
              <a:buFont typeface="Courier New" panose="05000000000000000000" pitchFamily="2" charset="2"/>
              <a:buChar char="o"/>
            </a:pPr>
            <a:r>
              <a:rPr lang="en-US" dirty="0">
                <a:latin typeface="Calibri"/>
                <a:cs typeface="Calibri"/>
              </a:rPr>
              <a:t>Directly( mucous glands)</a:t>
            </a:r>
            <a:endParaRPr lang="en-US" dirty="0">
              <a:latin typeface="Rockwell" panose="02060603020205020403"/>
              <a:cs typeface="Calibri"/>
            </a:endParaRPr>
          </a:p>
          <a:p>
            <a:pPr marL="342900" indent="-342900">
              <a:buFont typeface="Courier New" panose="05000000000000000000" pitchFamily="2" charset="2"/>
              <a:buChar char="o"/>
            </a:pPr>
            <a:r>
              <a:rPr lang="en-US" dirty="0">
                <a:latin typeface="Calibri"/>
                <a:cs typeface="Calibri"/>
              </a:rPr>
              <a:t>Via a Duct</a:t>
            </a:r>
            <a:endParaRPr lang="en-US" dirty="0">
              <a:latin typeface="Rockwell" panose="02060603020205020403"/>
              <a:cs typeface="Calibri"/>
            </a:endParaRPr>
          </a:p>
          <a:p>
            <a:pPr marL="342900" indent="-342900">
              <a:buFont typeface="Courier New" panose="05000000000000000000" pitchFamily="2" charset="2"/>
              <a:buChar char="o"/>
            </a:pPr>
            <a:r>
              <a:rPr lang="en-US" dirty="0">
                <a:latin typeface="Calibri"/>
                <a:cs typeface="Calibri"/>
              </a:rPr>
              <a:t>Secrete enzymes and hydrolases</a:t>
            </a: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2)</a:t>
            </a:r>
            <a:r>
              <a:rPr lang="en-US" b="1" dirty="0">
                <a:latin typeface="Times New Roman"/>
                <a:cs typeface="Calibri"/>
              </a:rPr>
              <a:t>Endocrine Glands: </a:t>
            </a:r>
            <a:r>
              <a:rPr lang="en-US" dirty="0">
                <a:latin typeface="Times New Roman"/>
                <a:cs typeface="Calibri"/>
              </a:rPr>
              <a:t>Synthesize and the secrete their product directly into the intracellular space(blood)</a:t>
            </a:r>
          </a:p>
          <a:p>
            <a:pPr marL="342900" indent="-342900">
              <a:buFont typeface="Courier New" panose="05000000000000000000" pitchFamily="2" charset="2"/>
              <a:buChar char="o"/>
            </a:pPr>
            <a:r>
              <a:rPr lang="en-US" dirty="0">
                <a:latin typeface="Times New Roman"/>
                <a:cs typeface="Calibri"/>
              </a:rPr>
              <a:t>Secrete hormones</a:t>
            </a:r>
          </a:p>
        </p:txBody>
      </p:sp>
    </p:spTree>
    <p:extLst>
      <p:ext uri="{BB962C8B-B14F-4D97-AF65-F5344CB8AC3E}">
        <p14:creationId xmlns:p14="http://schemas.microsoft.com/office/powerpoint/2010/main" val="297693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1FD6-6EAA-1E0B-C91E-F20F11A9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364958"/>
            <a:ext cx="5105400" cy="1951037"/>
          </a:xfrm>
        </p:spPr>
        <p:txBody>
          <a:bodyPr/>
          <a:lstStyle/>
          <a:p>
            <a:r>
              <a:rPr lang="en-US" sz="4400" b="0" i="0" kern="1200" cap="none" spc="-150" dirty="0">
                <a:effectLst/>
                <a:latin typeface="+mj-lt"/>
                <a:ea typeface="+mj-ea"/>
                <a:cs typeface="+mj-cs"/>
              </a:rPr>
              <a:t>Compound/Stratified Epithelium:</a:t>
            </a:r>
            <a:br>
              <a:rPr lang="en-US" sz="4400" b="0" i="0" kern="1200" cap="none" spc="-150" dirty="0">
                <a:effectLst/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B967-F8E6-DD19-0C74-F585B6F2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3992563"/>
          </a:xfrm>
        </p:spPr>
        <p:txBody>
          <a:bodyPr/>
          <a:lstStyle/>
          <a:p>
            <a:r>
              <a:rPr lang="en-US" dirty="0"/>
              <a:t>More than two layers of epithelial tissue</a:t>
            </a:r>
          </a:p>
          <a:p>
            <a:r>
              <a:rPr lang="en-US" dirty="0"/>
              <a:t>Only the innermost layer of tissue is rest upon basement membrane </a:t>
            </a:r>
          </a:p>
          <a:p>
            <a:r>
              <a:rPr lang="en-US" dirty="0"/>
              <a:t>Innermost layer: Germinative layer which is able to divide into other layers of tissues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2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352D-F59D-4271-01E9-7FEC8705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0" y="2895599"/>
            <a:ext cx="2339450" cy="2209801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cs typeface="Calibri Light"/>
              </a:rPr>
              <a:t>Types of exocrine glands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76B2C-7C52-9CCA-511E-9DA826466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599"/>
            <a:ext cx="8915400" cy="4572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latin typeface="Times New Roman"/>
                <a:cs typeface="Times New Roman"/>
              </a:rPr>
              <a:t>On the basis of  presence of no. Of ducts in a gland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A) </a:t>
            </a:r>
            <a:r>
              <a:rPr lang="en-US" sz="1800" b="1" dirty="0">
                <a:latin typeface="Times New Roman"/>
                <a:cs typeface="Times New Roman"/>
              </a:rPr>
              <a:t>Simple gland: </a:t>
            </a:r>
            <a:r>
              <a:rPr lang="en-US" sz="1800" dirty="0">
                <a:latin typeface="Times New Roman"/>
                <a:cs typeface="Times New Roman"/>
              </a:rPr>
              <a:t>Having only one duct 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TYPES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I)</a:t>
            </a:r>
            <a:r>
              <a:rPr lang="en-US" sz="1800" b="1" dirty="0">
                <a:solidFill>
                  <a:srgbClr val="00B050"/>
                </a:solidFill>
                <a:latin typeface="Times New Roman"/>
                <a:cs typeface="Times New Roman"/>
              </a:rPr>
              <a:t>Simple tubular glands: </a:t>
            </a:r>
            <a:r>
              <a:rPr lang="en-US" sz="1800" dirty="0">
                <a:latin typeface="Times New Roman"/>
                <a:cs typeface="Times New Roman"/>
              </a:rPr>
              <a:t>Having a duct with straight tubular secretory parts.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err="1">
                <a:latin typeface="Times New Roman"/>
                <a:cs typeface="Times New Roman"/>
              </a:rPr>
              <a:t>Eg</a:t>
            </a:r>
            <a:r>
              <a:rPr lang="en-US" sz="1800" dirty="0">
                <a:latin typeface="Times New Roman"/>
                <a:cs typeface="Times New Roman"/>
              </a:rPr>
              <a:t>: Crypts of </a:t>
            </a:r>
            <a:r>
              <a:rPr lang="en-US" sz="1800" dirty="0" err="1">
                <a:latin typeface="Times New Roman"/>
                <a:cs typeface="Times New Roman"/>
              </a:rPr>
              <a:t>Lieberkuhn</a:t>
            </a:r>
            <a:r>
              <a:rPr lang="en-US" sz="1800" dirty="0">
                <a:latin typeface="Times New Roman"/>
                <a:cs typeface="Times New Roman"/>
              </a:rPr>
              <a:t> of intestine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II) </a:t>
            </a:r>
            <a:r>
              <a:rPr lang="en-US" sz="1800" b="1" dirty="0">
                <a:solidFill>
                  <a:srgbClr val="00B050"/>
                </a:solidFill>
                <a:latin typeface="Times New Roman"/>
                <a:cs typeface="Times New Roman"/>
              </a:rPr>
              <a:t>Simple branched tubular glands:</a:t>
            </a:r>
            <a:r>
              <a:rPr lang="en-US" sz="1800" dirty="0">
                <a:latin typeface="Times New Roman"/>
                <a:cs typeface="Times New Roman"/>
              </a:rPr>
              <a:t> Having a duct with branched tubular secretory parts. </a:t>
            </a:r>
            <a:r>
              <a:rPr lang="en-US" sz="1800" dirty="0" err="1">
                <a:latin typeface="Times New Roman"/>
                <a:cs typeface="Times New Roman"/>
              </a:rPr>
              <a:t>Eg</a:t>
            </a:r>
            <a:r>
              <a:rPr lang="en-US" sz="1800" dirty="0">
                <a:latin typeface="Times New Roman"/>
                <a:cs typeface="Times New Roman"/>
              </a:rPr>
              <a:t>: Gastric gland, Brunner's glands of intestine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III)</a:t>
            </a:r>
            <a:r>
              <a:rPr lang="en-US" sz="180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Times New Roman"/>
                <a:cs typeface="Times New Roman"/>
              </a:rPr>
              <a:t>Simple coiled tubular glands: </a:t>
            </a:r>
            <a:r>
              <a:rPr lang="en-US" sz="1800" dirty="0">
                <a:latin typeface="Times New Roman"/>
                <a:cs typeface="Times New Roman"/>
              </a:rPr>
              <a:t>Coiled secretory Parts. </a:t>
            </a:r>
            <a:r>
              <a:rPr lang="en-US" sz="1800" dirty="0" err="1">
                <a:latin typeface="Times New Roman"/>
                <a:cs typeface="Times New Roman"/>
              </a:rPr>
              <a:t>Eg</a:t>
            </a:r>
            <a:r>
              <a:rPr lang="en-US" sz="1800" dirty="0">
                <a:latin typeface="Times New Roman"/>
                <a:cs typeface="Times New Roman"/>
              </a:rPr>
              <a:t>: Sweat glands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IV) </a:t>
            </a:r>
            <a:r>
              <a:rPr lang="en-US" sz="1800" b="1" dirty="0">
                <a:solidFill>
                  <a:srgbClr val="00B050"/>
                </a:solidFill>
                <a:latin typeface="Times New Roman"/>
                <a:cs typeface="Times New Roman"/>
              </a:rPr>
              <a:t>Simple Alveolar gland: </a:t>
            </a:r>
            <a:r>
              <a:rPr lang="en-US" sz="1800" dirty="0">
                <a:latin typeface="Times New Roman"/>
                <a:cs typeface="Times New Roman"/>
              </a:rPr>
              <a:t>Having a duct with alveoli like structure or round bottom flask in appearance. </a:t>
            </a:r>
            <a:r>
              <a:rPr lang="en-US" sz="1800" dirty="0" err="1">
                <a:latin typeface="Times New Roman"/>
                <a:cs typeface="Times New Roman"/>
              </a:rPr>
              <a:t>Eg</a:t>
            </a:r>
            <a:r>
              <a:rPr lang="en-US" sz="1800" dirty="0">
                <a:latin typeface="Times New Roman"/>
                <a:cs typeface="Times New Roman"/>
              </a:rPr>
              <a:t>: Sweat glands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V)</a:t>
            </a:r>
            <a:r>
              <a:rPr lang="en-US" sz="1800" b="1" dirty="0">
                <a:solidFill>
                  <a:srgbClr val="00B050"/>
                </a:solidFill>
                <a:latin typeface="Times New Roman"/>
                <a:cs typeface="Times New Roman"/>
              </a:rPr>
              <a:t> Simple branched alveolar gland: </a:t>
            </a:r>
            <a:r>
              <a:rPr lang="en-US" sz="1800" dirty="0">
                <a:latin typeface="Times New Roman"/>
                <a:cs typeface="Times New Roman"/>
              </a:rPr>
              <a:t>having a duct with number of  alveoli like secretory parts. </a:t>
            </a:r>
            <a:r>
              <a:rPr lang="en-US" sz="1800" dirty="0" err="1">
                <a:latin typeface="Times New Roman"/>
                <a:cs typeface="Times New Roman"/>
              </a:rPr>
              <a:t>Eg</a:t>
            </a:r>
            <a:r>
              <a:rPr lang="en-US" sz="1800" dirty="0">
                <a:latin typeface="Times New Roman"/>
                <a:cs typeface="Times New Roman"/>
              </a:rPr>
              <a:t>: sebaceous gland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908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DAF3C-B3F8-D22F-16BF-DD09E9C1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6AD00-03D4-EDEC-A189-3E2A88236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078599"/>
            <a:ext cx="8670467" cy="39732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/>
                <a:cs typeface="Times New Roman"/>
              </a:rPr>
              <a:t>B) Compound glands: </a:t>
            </a:r>
            <a:r>
              <a:rPr lang="en-US" sz="2400" dirty="0">
                <a:latin typeface="Times New Roman"/>
                <a:cs typeface="Times New Roman"/>
              </a:rPr>
              <a:t> Having more than 1 ducts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/>
                <a:cs typeface="Times New Roman"/>
              </a:rPr>
              <a:t>TYPES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I) </a:t>
            </a:r>
            <a:r>
              <a:rPr lang="en-US" sz="2400" dirty="0">
                <a:solidFill>
                  <a:srgbClr val="00B050"/>
                </a:solidFill>
                <a:latin typeface="Times New Roman"/>
                <a:cs typeface="Times New Roman"/>
              </a:rPr>
              <a:t>Compound tubular glands: </a:t>
            </a:r>
            <a:r>
              <a:rPr lang="en-US" sz="2400" dirty="0">
                <a:latin typeface="Times New Roman"/>
                <a:cs typeface="Times New Roman"/>
              </a:rPr>
              <a:t>Salivary glands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II) </a:t>
            </a:r>
            <a:r>
              <a:rPr lang="en-US" sz="2400" dirty="0">
                <a:solidFill>
                  <a:srgbClr val="00B050"/>
                </a:solidFill>
                <a:latin typeface="Times New Roman"/>
                <a:cs typeface="Times New Roman"/>
              </a:rPr>
              <a:t>Compound tubulo-alveolar gland:</a:t>
            </a:r>
            <a:r>
              <a:rPr lang="en-US" sz="2400" dirty="0">
                <a:latin typeface="Times New Roman"/>
                <a:cs typeface="Times New Roman"/>
              </a:rPr>
              <a:t> Cowper's gland, Bartholin's gland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III) </a:t>
            </a:r>
            <a:r>
              <a:rPr lang="en-US" sz="2400" dirty="0">
                <a:solidFill>
                  <a:srgbClr val="00B050"/>
                </a:solidFill>
                <a:latin typeface="Times New Roman"/>
                <a:cs typeface="Times New Roman"/>
              </a:rPr>
              <a:t>Compound alveolar gland: </a:t>
            </a:r>
            <a:r>
              <a:rPr lang="en-US" sz="2400" dirty="0">
                <a:latin typeface="Times New Roman"/>
                <a:cs typeface="Times New Roman"/>
              </a:rPr>
              <a:t>Mammary gland, Pancreatic gland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7747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C1FC-D8F7-7A20-95E1-F160A237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AF15E9A-9681-A7DA-5435-3A15925C8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600200"/>
            <a:ext cx="8382000" cy="4724400"/>
          </a:xfrm>
        </p:spPr>
      </p:pic>
    </p:spTree>
    <p:extLst>
      <p:ext uri="{BB962C8B-B14F-4D97-AF65-F5344CB8AC3E}">
        <p14:creationId xmlns:p14="http://schemas.microsoft.com/office/powerpoint/2010/main" val="4010264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0FC23-A481-15C7-347A-36708647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EB3B0961-46DD-1895-0EB7-C4CB271F8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2834481"/>
            <a:ext cx="10477500" cy="2057400"/>
          </a:xfrm>
        </p:spPr>
      </p:pic>
    </p:spTree>
    <p:extLst>
      <p:ext uri="{BB962C8B-B14F-4D97-AF65-F5344CB8AC3E}">
        <p14:creationId xmlns:p14="http://schemas.microsoft.com/office/powerpoint/2010/main" val="538227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07CA-D50E-E4FD-147D-03C7F4AE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Calibri Light"/>
              </a:rPr>
              <a:t>On the basis of nature of secretion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C0BA-0533-4CAE-3DE5-DFC1DBA8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1944"/>
            <a:ext cx="9525000" cy="4633656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latin typeface="Times New Roman"/>
                <a:cs typeface="Times New Roman"/>
              </a:rPr>
              <a:t>I) </a:t>
            </a:r>
            <a:r>
              <a:rPr lang="en-US" b="1" dirty="0">
                <a:solidFill>
                  <a:srgbClr val="00B050"/>
                </a:solidFill>
                <a:latin typeface="Times New Roman"/>
                <a:cs typeface="Times New Roman"/>
              </a:rPr>
              <a:t>mucous gland: </a:t>
            </a:r>
          </a:p>
          <a:p>
            <a:pPr marL="171450" indent="-171450"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dirty="0">
                <a:latin typeface="Times New Roman"/>
                <a:ea typeface="+mn-lt"/>
                <a:cs typeface="+mn-lt"/>
              </a:rPr>
              <a:t>Secretes the mucus</a:t>
            </a:r>
          </a:p>
          <a:p>
            <a:pPr marL="171450" indent="-171450"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dirty="0">
                <a:latin typeface="Times New Roman"/>
                <a:ea typeface="+mn-lt"/>
                <a:cs typeface="+mn-lt"/>
              </a:rPr>
              <a:t>Also </a:t>
            </a:r>
            <a:r>
              <a:rPr lang="en-US" dirty="0" err="1">
                <a:latin typeface="Times New Roman"/>
                <a:ea typeface="+mn-lt"/>
                <a:cs typeface="+mn-lt"/>
              </a:rPr>
              <a:t>khnwn</a:t>
            </a:r>
            <a:r>
              <a:rPr lang="en-US" dirty="0">
                <a:latin typeface="Times New Roman"/>
                <a:ea typeface="+mn-lt"/>
                <a:cs typeface="+mn-lt"/>
              </a:rPr>
              <a:t> as </a:t>
            </a:r>
            <a:r>
              <a:rPr lang="en-US" dirty="0" err="1">
                <a:latin typeface="Times New Roman"/>
                <a:ea typeface="+mn-lt"/>
                <a:cs typeface="+mn-lt"/>
              </a:rPr>
              <a:t>mucocytes</a:t>
            </a:r>
            <a:r>
              <a:rPr lang="en-US" dirty="0">
                <a:latin typeface="Times New Roman"/>
                <a:ea typeface="+mn-lt"/>
                <a:cs typeface="+mn-lt"/>
              </a:rPr>
              <a:t> or mucous cells</a:t>
            </a:r>
          </a:p>
          <a:p>
            <a:pPr marL="171450" indent="-171450"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dirty="0">
                <a:latin typeface="Times New Roman"/>
                <a:ea typeface="+mn-lt"/>
                <a:cs typeface="+mn-lt"/>
              </a:rPr>
              <a:t>Found in goblet cells in the intestine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latin typeface="Times New Roman"/>
                <a:ea typeface="+mn-lt"/>
                <a:cs typeface="+mn-lt"/>
              </a:rPr>
              <a:t>II) 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+mn-lt"/>
                <a:cs typeface="+mn-lt"/>
              </a:rPr>
              <a:t>Serous gland:</a:t>
            </a:r>
          </a:p>
          <a:p>
            <a:pPr marL="171450" indent="-171450"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dirty="0">
                <a:latin typeface="Times New Roman"/>
                <a:cs typeface="Times New Roman"/>
              </a:rPr>
              <a:t>Secretes  a clear watery fluid</a:t>
            </a:r>
            <a:endParaRPr lang="en-US" b="1" dirty="0">
              <a:latin typeface="Times New Roman"/>
              <a:cs typeface="Times New Roman"/>
            </a:endParaRPr>
          </a:p>
          <a:p>
            <a:pPr marL="171450" indent="-171450"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dirty="0">
                <a:latin typeface="Times New Roman"/>
                <a:cs typeface="Times New Roman"/>
              </a:rPr>
              <a:t>Termed as </a:t>
            </a:r>
            <a:r>
              <a:rPr lang="en-US" dirty="0" err="1">
                <a:latin typeface="Times New Roman"/>
                <a:cs typeface="Times New Roman"/>
              </a:rPr>
              <a:t>serocytes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171450" indent="-171450"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dirty="0">
                <a:latin typeface="Times New Roman"/>
                <a:cs typeface="Times New Roman"/>
              </a:rPr>
              <a:t>Found in intestinal gland, sweat gland, salivary gland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latin typeface="Times New Roman"/>
                <a:cs typeface="Times New Roman"/>
              </a:rPr>
              <a:t>III) </a:t>
            </a:r>
            <a:r>
              <a:rPr lang="en-US" b="1" dirty="0">
                <a:solidFill>
                  <a:srgbClr val="00B050"/>
                </a:solidFill>
                <a:latin typeface="Times New Roman"/>
                <a:cs typeface="Times New Roman"/>
              </a:rPr>
              <a:t>Mixed gland:</a:t>
            </a:r>
          </a:p>
          <a:p>
            <a:pPr marL="171450" indent="-171450"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dirty="0">
                <a:latin typeface="Times New Roman"/>
                <a:cs typeface="Times New Roman"/>
              </a:rPr>
              <a:t>Made of both </a:t>
            </a:r>
            <a:r>
              <a:rPr lang="en-US" dirty="0" err="1">
                <a:latin typeface="Times New Roman"/>
                <a:cs typeface="Times New Roman"/>
              </a:rPr>
              <a:t>mucocytes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dirty="0" err="1">
                <a:latin typeface="Times New Roman"/>
                <a:cs typeface="Times New Roman"/>
              </a:rPr>
              <a:t>serocytes</a:t>
            </a:r>
            <a:r>
              <a:rPr lang="en-US" dirty="0">
                <a:latin typeface="Times New Roman"/>
                <a:cs typeface="Times New Roman"/>
              </a:rPr>
              <a:t>. So produced both kinds of secretion</a:t>
            </a:r>
          </a:p>
          <a:p>
            <a:pPr marL="171450" indent="-171450"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dirty="0">
                <a:latin typeface="Times New Roman"/>
                <a:cs typeface="Times New Roman"/>
              </a:rPr>
              <a:t>Found in gastric glands, pancreatic gland</a:t>
            </a:r>
          </a:p>
          <a:p>
            <a:pPr lvl="2">
              <a:lnSpc>
                <a:spcPct val="110000"/>
              </a:lnSpc>
              <a:buFont typeface="Arial" panose="05000000000000000000" pitchFamily="2" charset="2"/>
              <a:buChar char="•"/>
            </a:pPr>
            <a:endParaRPr lang="en-US" sz="1800" dirty="0">
              <a:latin typeface="Times New Roman"/>
              <a:cs typeface="Times New Roman"/>
            </a:endParaRPr>
          </a:p>
          <a:p>
            <a:pPr marL="171450" indent="-171450">
              <a:lnSpc>
                <a:spcPct val="110000"/>
              </a:lnSpc>
              <a:buFont typeface="Arial" panose="05000000000000000000" pitchFamily="2" charset="2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983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BE32-70CC-17AE-DF9B-843AE91B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74638"/>
            <a:ext cx="6553200" cy="1143000"/>
          </a:xfrm>
        </p:spPr>
        <p:txBody>
          <a:bodyPr/>
          <a:lstStyle/>
          <a:p>
            <a:r>
              <a:rPr lang="en-US" dirty="0"/>
              <a:t>Connective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B9273-D42C-9E81-AF52-8BD9BC962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399"/>
            <a:ext cx="10972800" cy="4525963"/>
          </a:xfrm>
        </p:spPr>
        <p:txBody>
          <a:bodyPr/>
          <a:lstStyle/>
          <a:p>
            <a:r>
              <a:rPr lang="en-US" dirty="0"/>
              <a:t>Group of tissues that maintain the organs and body form of the body and provide cohesion and internal support</a:t>
            </a:r>
          </a:p>
          <a:p>
            <a:r>
              <a:rPr lang="en-US" dirty="0"/>
              <a:t>Mesodermal in origin with large intracellular space</a:t>
            </a:r>
          </a:p>
          <a:p>
            <a:r>
              <a:rPr lang="en-US" dirty="0"/>
              <a:t>3 compounds</a:t>
            </a:r>
          </a:p>
          <a:p>
            <a:pPr marL="514350" indent="-514350">
              <a:buAutoNum type="arabicParenR"/>
            </a:pPr>
            <a:r>
              <a:rPr lang="en-US" dirty="0"/>
              <a:t>Cells</a:t>
            </a:r>
          </a:p>
          <a:p>
            <a:pPr marL="514350" indent="-514350">
              <a:buAutoNum type="arabicParenR"/>
            </a:pPr>
            <a:r>
              <a:rPr lang="en-US" dirty="0"/>
              <a:t>Matrix( ground tissue)- liquid, semisolid or solid</a:t>
            </a:r>
          </a:p>
          <a:p>
            <a:pPr marL="514350" indent="-514350">
              <a:buAutoNum type="arabicParenR"/>
            </a:pPr>
            <a:r>
              <a:rPr lang="en-US" dirty="0"/>
              <a:t>Fibers- Thread like made from protein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60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9396-6158-7499-FA96-55FE032B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4638"/>
            <a:ext cx="6400800" cy="1143000"/>
          </a:xfrm>
        </p:spPr>
        <p:txBody>
          <a:bodyPr/>
          <a:lstStyle/>
          <a:p>
            <a:r>
              <a:rPr lang="en-US" dirty="0"/>
              <a:t>Cells of Connective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8765E-C6F0-CD13-F2B2-FD2A0773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15673"/>
            <a:ext cx="10972800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Fibroblast and fibrocytes: </a:t>
            </a:r>
          </a:p>
          <a:p>
            <a:pPr marL="0" indent="0">
              <a:buNone/>
            </a:pPr>
            <a:r>
              <a:rPr lang="en-US" dirty="0"/>
              <a:t>-Are large sized, flat and spindle-shaped with long protoplasmic processes</a:t>
            </a:r>
          </a:p>
          <a:p>
            <a:pPr>
              <a:buFontTx/>
              <a:buChar char="-"/>
            </a:pPr>
            <a:r>
              <a:rPr lang="en-US" dirty="0"/>
              <a:t>Large prominent nucleus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Osteoblast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&amp;  </a:t>
            </a:r>
            <a:r>
              <a:rPr lang="en-US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Chondrioblast</a:t>
            </a: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cells to produce bone &amp; cartilage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Produce protein fibres and secrete matrix</a:t>
            </a:r>
          </a:p>
        </p:txBody>
      </p:sp>
    </p:spTree>
    <p:extLst>
      <p:ext uri="{BB962C8B-B14F-4D97-AF65-F5344CB8AC3E}">
        <p14:creationId xmlns:p14="http://schemas.microsoft.com/office/powerpoint/2010/main" val="2298832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78487-DFDB-360C-AB00-5526E483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76400"/>
            <a:ext cx="7239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0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EE28C-C8C7-9BED-EC42-19771A66BA1B}"/>
              </a:ext>
            </a:extLst>
          </p:cNvPr>
          <p:cNvSpPr txBox="1"/>
          <p:nvPr/>
        </p:nvSpPr>
        <p:spPr>
          <a:xfrm>
            <a:off x="1447800" y="2286000"/>
            <a:ext cx="9753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2) Macrophages/Histocytes:</a:t>
            </a:r>
          </a:p>
          <a:p>
            <a:endParaRPr lang="en-US" sz="32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Are large irregular shaped long-lived cells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Presence of oval and kidney-shaped nucleus along with granules, endocytic vesicles and abundant lysosomes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Phagocytic nature- engulfs foreign bodies, damaged cell tissues and microbes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86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D8EFB-101C-6B0B-125D-3FDA9DAA8FC8}"/>
              </a:ext>
            </a:extLst>
          </p:cNvPr>
          <p:cNvSpPr txBox="1"/>
          <p:nvPr/>
        </p:nvSpPr>
        <p:spPr>
          <a:xfrm>
            <a:off x="990600" y="2667000"/>
            <a:ext cx="975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3) Mast cells: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Oval shaped cells with centrally placed oval nucleus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Modification of basophils( types of WBC)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Secrete heparin( checks the clotting of blood into the blood vessels), histamine( cause inflammatory or allergic reaction to antigens) and serotonin(vasoconstrictor)</a:t>
            </a:r>
          </a:p>
          <a:p>
            <a:endParaRPr lang="en-US" sz="32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D36A-1B6C-5BCA-1114-FB9CED3F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cs typeface="Calibri Light"/>
              </a:rPr>
              <a:t>Compound epithelium</a:t>
            </a:r>
            <a:endParaRPr lang="en-US" dirty="0"/>
          </a:p>
        </p:txBody>
      </p:sp>
      <p:pic>
        <p:nvPicPr>
          <p:cNvPr id="6" name="Picture 61" descr="A picture containing text&#10;&#10;Description automatically generated">
            <a:extLst>
              <a:ext uri="{FF2B5EF4-FFF2-40B4-BE49-F238E27FC236}">
                <a16:creationId xmlns:a16="http://schemas.microsoft.com/office/drawing/2014/main" id="{4C440ED3-C7C1-2AB4-61CC-ED67AC7B7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898" y="1600200"/>
            <a:ext cx="4258204" cy="4525963"/>
          </a:xfrm>
        </p:spPr>
      </p:pic>
    </p:spTree>
    <p:extLst>
      <p:ext uri="{BB962C8B-B14F-4D97-AF65-F5344CB8AC3E}">
        <p14:creationId xmlns:p14="http://schemas.microsoft.com/office/powerpoint/2010/main" val="822040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6CEE54-F334-C09C-5A62-13050A2DFE17}"/>
              </a:ext>
            </a:extLst>
          </p:cNvPr>
          <p:cNvSpPr txBox="1"/>
          <p:nvPr/>
        </p:nvSpPr>
        <p:spPr>
          <a:xfrm>
            <a:off x="1143000" y="26670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4) Plasma Cells: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Small, round or irregular shaped cells with an eccentric round nucleus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Are modified B-lymphocytes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Produce antibodies for defense</a:t>
            </a:r>
          </a:p>
        </p:txBody>
      </p:sp>
    </p:spTree>
    <p:extLst>
      <p:ext uri="{BB962C8B-B14F-4D97-AF65-F5344CB8AC3E}">
        <p14:creationId xmlns:p14="http://schemas.microsoft.com/office/powerpoint/2010/main" val="2677729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DEC60-AFC0-1C47-9777-B14098851B23}"/>
              </a:ext>
            </a:extLst>
          </p:cNvPr>
          <p:cNvSpPr txBox="1"/>
          <p:nvPr/>
        </p:nvSpPr>
        <p:spPr>
          <a:xfrm>
            <a:off x="1524000" y="3200400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Other kinds of cells : Adipocytes, lymphocytes, chromatophores, reticular cells and mesenchyme</a:t>
            </a:r>
          </a:p>
        </p:txBody>
      </p:sp>
    </p:spTree>
    <p:extLst>
      <p:ext uri="{BB962C8B-B14F-4D97-AF65-F5344CB8AC3E}">
        <p14:creationId xmlns:p14="http://schemas.microsoft.com/office/powerpoint/2010/main" val="1961913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0BC9-837E-D0C3-8A8D-4313E17A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FA84B-3C7A-60AD-136B-C3A1F0B2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tissue and it's types">
            <a:extLst>
              <a:ext uri="{FF2B5EF4-FFF2-40B4-BE49-F238E27FC236}">
                <a16:creationId xmlns:a16="http://schemas.microsoft.com/office/drawing/2014/main" id="{12811CD7-8FCE-F275-DDA5-648747861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5715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21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4F4E-EBBD-5EE3-7A6C-4FE3363A6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847" y="657231"/>
            <a:ext cx="10363200" cy="1470025"/>
          </a:xfrm>
        </p:spPr>
        <p:txBody>
          <a:bodyPr/>
          <a:lstStyle/>
          <a:p>
            <a:r>
              <a:rPr lang="en-US" dirty="0"/>
              <a:t>Matrix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2C0A5-215C-554E-C034-F5FA66662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3048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Non-living, transparent fluid or semisolid intercellular substance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Contains various organic and inorganic substances</a:t>
            </a:r>
          </a:p>
        </p:txBody>
      </p:sp>
    </p:spTree>
    <p:extLst>
      <p:ext uri="{BB962C8B-B14F-4D97-AF65-F5344CB8AC3E}">
        <p14:creationId xmlns:p14="http://schemas.microsoft.com/office/powerpoint/2010/main" val="1153305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DDC6-0038-ED63-C002-58B8D9EC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Fibres of Connective tissues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37D5D-ADEC-C4FA-3B2C-BC6381C0F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White collagen fibres: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Long unbranched, inelastic white fibres containing collagen protein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\Flexible but inelastic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Provides structural strength and tissue repairment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58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8AEC0-F969-ABE3-FB7B-2DBC35BF1D77}"/>
              </a:ext>
            </a:extLst>
          </p:cNvPr>
          <p:cNvSpPr txBox="1"/>
          <p:nvPr/>
        </p:nvSpPr>
        <p:spPr>
          <a:xfrm>
            <a:off x="533400" y="26670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2) Yellow elastic fibres: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Long branched, elastic and straight </a:t>
            </a:r>
            <a:r>
              <a:rPr lang="en-US" sz="3200" dirty="0" err="1">
                <a:latin typeface="+mn-lt"/>
              </a:rPr>
              <a:t>fibre</a:t>
            </a:r>
            <a:r>
              <a:rPr lang="en-US" sz="3200" dirty="0">
                <a:latin typeface="+mn-lt"/>
              </a:rPr>
              <a:t> found singly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Formed from elastin protein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Flexible and elastic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4956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5C5C06-1FE6-A522-553D-6322B4B01248}"/>
              </a:ext>
            </a:extLst>
          </p:cNvPr>
          <p:cNvSpPr txBox="1"/>
          <p:nvPr/>
        </p:nvSpPr>
        <p:spPr>
          <a:xfrm>
            <a:off x="838200" y="25146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3) Reticular fibres: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Fine and highly branched fibres forming networks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Do not form bundles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Contains reticulin protein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Form supporting network of spleen, bone marrow and lymph nodes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301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015C86-6D38-7A7D-8388-C58911CF3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10134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16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connective tissue">
            <a:extLst>
              <a:ext uri="{FF2B5EF4-FFF2-40B4-BE49-F238E27FC236}">
                <a16:creationId xmlns:a16="http://schemas.microsoft.com/office/drawing/2014/main" id="{C5BF3896-A0CA-82AB-CC79-A421B61B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05000"/>
            <a:ext cx="11277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38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0465-D7D5-A28A-9CED-B7830657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762000"/>
            <a:ext cx="7086600" cy="1219200"/>
          </a:xfrm>
        </p:spPr>
        <p:txBody>
          <a:bodyPr/>
          <a:lstStyle/>
          <a:p>
            <a:r>
              <a:rPr lang="en-US" dirty="0"/>
              <a:t>A) Connective Tissue proper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A2406-7156-8D35-2254-994B1A741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10972800" cy="3916366"/>
          </a:xfrm>
        </p:spPr>
        <p:txBody>
          <a:bodyPr/>
          <a:lstStyle/>
          <a:p>
            <a:pPr marL="342900" marR="114300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045"/>
              </a:spcAft>
              <a:buClr>
                <a:srgbClr val="4F81BD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Connective tissue proper includes those types of connective tissues that exhibit a variable mixture of both connective tissue cell types and extracellular protein fibers suspended within a viscous ground substance.</a:t>
            </a:r>
          </a:p>
          <a:p>
            <a:pPr marL="342900" marR="114300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045"/>
              </a:spcAft>
              <a:buClr>
                <a:srgbClr val="4F81BD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connective tissue types differ with respect to their numbers and types of cells and the relative properties and proportions of their fibers and ground substance.</a:t>
            </a:r>
          </a:p>
          <a:p>
            <a:pPr marL="342900" marR="114300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045"/>
              </a:spcAft>
              <a:buClr>
                <a:srgbClr val="4F81BD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 main function is to bind cells and tissues into organ and organ system</a:t>
            </a: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5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31DE-82E7-076E-18D2-8AB87DA4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798881"/>
            <a:ext cx="6781800" cy="1048945"/>
          </a:xfrm>
        </p:spPr>
        <p:txBody>
          <a:bodyPr vert="horz" lIns="228600" tIns="228600" rIns="228600" bIns="228600" rtlCol="0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Types of Stratified epithelial tissues </a:t>
            </a:r>
            <a:endParaRPr lang="en-US" dirty="0">
              <a:solidFill>
                <a:schemeClr val="tx1"/>
              </a:solidFill>
              <a:cs typeface="Calibri Light"/>
            </a:endParaRPr>
          </a:p>
        </p:txBody>
      </p:sp>
      <p:graphicFrame>
        <p:nvGraphicFramePr>
          <p:cNvPr id="169" name="Content Placeholder 2">
            <a:extLst>
              <a:ext uri="{FF2B5EF4-FFF2-40B4-BE49-F238E27FC236}">
                <a16:creationId xmlns:a16="http://schemas.microsoft.com/office/drawing/2014/main" id="{CE6FA71F-43C2-56AA-C073-063E4A1DB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640764"/>
              </p:ext>
            </p:extLst>
          </p:nvPr>
        </p:nvGraphicFramePr>
        <p:xfrm>
          <a:off x="771627" y="2485305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270B6F-E15A-0E21-57A8-B2448C35265E}"/>
              </a:ext>
            </a:extLst>
          </p:cNvPr>
          <p:cNvSpPr txBox="1"/>
          <p:nvPr/>
        </p:nvSpPr>
        <p:spPr>
          <a:xfrm>
            <a:off x="2988198" y="2023640"/>
            <a:ext cx="55018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15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E7A0-5323-D01E-32A7-0939E9AA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219200"/>
          </a:xfrm>
        </p:spPr>
        <p:txBody>
          <a:bodyPr/>
          <a:lstStyle/>
          <a:p>
            <a:r>
              <a:rPr lang="en-US" sz="4400" b="1" kern="0" dirty="0">
                <a:solidFill>
                  <a:srgbClr val="1F497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Loose connective tissue</a:t>
            </a:r>
            <a:br>
              <a:rPr lang="en-US" sz="4400" b="1" kern="0" dirty="0">
                <a:solidFill>
                  <a:srgbClr val="1F497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3443-BF10-EB8B-AB1C-CB63D6F3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953000"/>
          </a:xfrm>
        </p:spPr>
        <p:txBody>
          <a:bodyPr/>
          <a:lstStyle/>
          <a:p>
            <a:pPr marL="342900" marR="0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316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Distributed throughout the body as a binding and packing material</a:t>
            </a:r>
          </a:p>
          <a:p>
            <a:pPr marL="342900" marR="0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323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protein fibers loosely arranged rather than tightly packed together.</a:t>
            </a:r>
          </a:p>
          <a:p>
            <a:pPr marL="342900" marR="0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323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Contains relatively fewer cells and protein fibers than dense connective tissue but has more ground substance.</a:t>
            </a:r>
          </a:p>
          <a:p>
            <a:pPr marL="342900" marR="0" lvl="0" indent="-342900" algn="just" fontAlgn="base">
              <a:lnSpc>
                <a:spcPct val="99000"/>
              </a:lnSpc>
              <a:spcBef>
                <a:spcPts val="0"/>
              </a:spcBef>
              <a:spcAft>
                <a:spcPts val="333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cells are predominantly fibroblasts, with collagen and elastic fibers dispersed throughout the ground substance</a:t>
            </a:r>
          </a:p>
          <a:p>
            <a:pPr marL="342900" marR="0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316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Occupies the spaces between and around organs.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2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20ED76-83B0-DEE8-D4ED-E28469A6C247}"/>
              </a:ext>
            </a:extLst>
          </p:cNvPr>
          <p:cNvSpPr txBox="1"/>
          <p:nvPr/>
        </p:nvSpPr>
        <p:spPr>
          <a:xfrm>
            <a:off x="1143000" y="1905000"/>
            <a:ext cx="8763000" cy="423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2000"/>
              </a:lnSpc>
              <a:spcBef>
                <a:spcPts val="0"/>
              </a:spcBef>
              <a:spcAft>
                <a:spcPts val="247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It binds the skin to the underlying muscles and is highly vascular, providing nutrients to the skin. Loose connective tissue that binds skin to underlying muscles is known as fascia .</a:t>
            </a:r>
          </a:p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247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urrounds blood vessels and nerves, where it provides both protection and nourishment.</a:t>
            </a:r>
          </a:p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247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The irregular arrangement of this tissue provides flexibility, yet strength, in any direction</a:t>
            </a:r>
          </a:p>
        </p:txBody>
      </p:sp>
    </p:spTree>
    <p:extLst>
      <p:ext uri="{BB962C8B-B14F-4D97-AF65-F5344CB8AC3E}">
        <p14:creationId xmlns:p14="http://schemas.microsoft.com/office/powerpoint/2010/main" val="384303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2FD619-629D-5428-A06D-A6B7F983B898}"/>
              </a:ext>
            </a:extLst>
          </p:cNvPr>
          <p:cNvSpPr txBox="1"/>
          <p:nvPr/>
        </p:nvSpPr>
        <p:spPr>
          <a:xfrm>
            <a:off x="1371600" y="2514600"/>
            <a:ext cx="6934200" cy="123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10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There are two types of loose connective tissue:</a:t>
            </a:r>
          </a:p>
          <a:p>
            <a:pPr marL="1143000" marR="2254885" lvl="2" indent="-228600" algn="just" fontAlgn="base">
              <a:lnSpc>
                <a:spcPct val="102000"/>
              </a:lnSpc>
              <a:spcBef>
                <a:spcPts val="0"/>
              </a:spcBef>
              <a:spcAft>
                <a:spcPts val="10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❑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" panose="05000000000000000000" pitchFamily="2" charset="2"/>
                <a:cs typeface="Wingdings" panose="05000000000000000000" pitchFamily="2" charset="2"/>
              </a:rPr>
              <a:t>areolar connective tissue</a:t>
            </a:r>
          </a:p>
          <a:p>
            <a:pPr marL="1143000" marR="2254885" lvl="2" indent="-228600" algn="just" fontAlgn="base">
              <a:lnSpc>
                <a:spcPct val="102000"/>
              </a:lnSpc>
              <a:spcBef>
                <a:spcPts val="0"/>
              </a:spcBef>
              <a:spcAft>
                <a:spcPts val="3235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❑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" panose="05000000000000000000" pitchFamily="2" charset="2"/>
                <a:cs typeface="Wingdings" panose="05000000000000000000" pitchFamily="2" charset="2"/>
              </a:rPr>
              <a:t>adipose connective tissue </a:t>
            </a:r>
          </a:p>
        </p:txBody>
      </p:sp>
    </p:spTree>
    <p:extLst>
      <p:ext uri="{BB962C8B-B14F-4D97-AF65-F5344CB8AC3E}">
        <p14:creationId xmlns:p14="http://schemas.microsoft.com/office/powerpoint/2010/main" val="47171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3792-CF26-EF0F-E5F0-C0094B27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12838"/>
          </a:xfrm>
        </p:spPr>
        <p:txBody>
          <a:bodyPr anchor="ctr"/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Areolar connective tissue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7E57-10B1-678B-1F41-26B942E24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5105400"/>
          </a:xfrm>
        </p:spPr>
        <p:txBody>
          <a:bodyPr/>
          <a:lstStyle/>
          <a:p>
            <a:pPr algn="just">
              <a:lnSpc>
                <a:spcPct val="102000"/>
              </a:lnSpc>
              <a:spcBef>
                <a:spcPts val="0"/>
              </a:spcBef>
              <a:spcAft>
                <a:spcPts val="70"/>
              </a:spcAft>
              <a:buClr>
                <a:srgbClr val="4F81BD"/>
              </a:buClr>
              <a:buSzPts val="2200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Areolar connective tissue is highly variable in appearance and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most widely distributed tissue in the body. </a:t>
            </a:r>
          </a:p>
          <a:p>
            <a:pPr marL="0" marR="0" lvl="0" indent="0" algn="just" fontAlgn="base">
              <a:lnSpc>
                <a:spcPct val="102000"/>
              </a:lnSpc>
              <a:spcBef>
                <a:spcPts val="0"/>
              </a:spcBef>
              <a:spcAft>
                <a:spcPts val="70"/>
              </a:spcAft>
              <a:buClr>
                <a:srgbClr val="4F81BD"/>
              </a:buClr>
              <a:buSzPts val="2200"/>
              <a:buNone/>
            </a:pPr>
            <a:endParaRPr lang="en-US" sz="1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7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 has a loosely organized array of collagen and elastic fibers and an abundant distribution of blood vessels.</a:t>
            </a:r>
            <a:endParaRPr lang="en-US" sz="1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10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consists of</a:t>
            </a:r>
            <a:endParaRPr lang="en-US" sz="1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just" fontAlgn="base">
              <a:lnSpc>
                <a:spcPct val="102000"/>
              </a:lnSpc>
              <a:spcBef>
                <a:spcPts val="0"/>
              </a:spcBef>
              <a:spcAft>
                <a:spcPts val="10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❑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" panose="05000000000000000000" pitchFamily="2" charset="2"/>
                <a:cs typeface="Wingdings" panose="05000000000000000000" pitchFamily="2" charset="2"/>
              </a:rPr>
              <a:t>fibers (collagen, elastic) arranged randomly</a:t>
            </a:r>
          </a:p>
          <a:p>
            <a:pPr marL="742950" marR="0" lvl="1" indent="-285750" algn="just" fontAlgn="base">
              <a:lnSpc>
                <a:spcPct val="102000"/>
              </a:lnSpc>
              <a:spcBef>
                <a:spcPts val="0"/>
              </a:spcBef>
              <a:spcAft>
                <a:spcPts val="65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❑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" panose="05000000000000000000" pitchFamily="2" charset="2"/>
                <a:cs typeface="Wingdings" panose="05000000000000000000" pitchFamily="2" charset="2"/>
              </a:rPr>
              <a:t>several kinds of cells (fibroblasts, macrophages, plasma cells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Wingdings" panose="05000000000000000000" pitchFamily="2" charset="2"/>
                <a:cs typeface="Wingdings" panose="05000000000000000000" pitchFamily="2" charset="2"/>
              </a:rPr>
              <a:t>, mast cell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" panose="05000000000000000000" pitchFamily="2" charset="2"/>
                <a:cs typeface="Wingdings" panose="05000000000000000000" pitchFamily="2" charset="2"/>
              </a:rPr>
              <a:t>)</a:t>
            </a:r>
          </a:p>
          <a:p>
            <a:pPr marL="742950" marR="0" lvl="1" indent="-285750" algn="just" fontAlgn="base">
              <a:lnSpc>
                <a:spcPct val="102000"/>
              </a:lnSpc>
              <a:spcBef>
                <a:spcPts val="0"/>
              </a:spcBef>
              <a:spcAft>
                <a:spcPts val="49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❑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" panose="05000000000000000000" pitchFamily="2" charset="2"/>
                <a:cs typeface="Wingdings" panose="05000000000000000000" pitchFamily="2" charset="2"/>
              </a:rPr>
              <a:t>semifluid	ground	substance	(hyaluronic	acid,	chondroitin	sulfate, dermatan sulfate, and keratan sulfate).</a:t>
            </a:r>
          </a:p>
          <a:p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irregular arrangement of bundle of collagen fibres due to which many gaps are present. These spaces called </a:t>
            </a: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Areolae.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6182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CC1A20-B1CE-B52B-2124-4DFA34F8DFF1}"/>
              </a:ext>
            </a:extLst>
          </p:cNvPr>
          <p:cNvSpPr txBox="1"/>
          <p:nvPr/>
        </p:nvSpPr>
        <p:spPr>
          <a:xfrm>
            <a:off x="914400" y="1828800"/>
            <a:ext cx="9677400" cy="402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287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The elastic fibers ensure independent movement.</a:t>
            </a:r>
          </a:p>
          <a:p>
            <a:pPr marR="0" lvl="0" algn="just" fontAlgn="base">
              <a:lnSpc>
                <a:spcPct val="103000"/>
              </a:lnSpc>
              <a:spcBef>
                <a:spcPts val="0"/>
              </a:spcBef>
              <a:spcAft>
                <a:spcPts val="3060"/>
              </a:spcAft>
              <a:buClr>
                <a:srgbClr val="4F81BD"/>
              </a:buClr>
              <a:buSzPts val="2200"/>
            </a:pP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Present everywhere in body including subcutaneous layer deep to skin, superficial region of dermis of skin, mucous membranes, around blood vessels, nerves, and body organs.</a:t>
            </a:r>
          </a:p>
          <a:p>
            <a:pPr marR="0" lvl="0" algn="just" fontAlgn="base">
              <a:lnSpc>
                <a:spcPct val="103000"/>
              </a:lnSpc>
              <a:spcBef>
                <a:spcPts val="0"/>
              </a:spcBef>
              <a:spcAft>
                <a:spcPts val="3980"/>
              </a:spcAft>
              <a:buClr>
                <a:srgbClr val="4F81BD"/>
              </a:buClr>
              <a:buSzPts val="2200"/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: strength, elasticity, support, protection, enhance natural immunity</a:t>
            </a: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0580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80BF8F-3642-92BD-8FA1-07ADBEA7D8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9601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30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4132-CE8C-B02E-CECC-AA645D10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AWAL AWAY AKO.&#10;2. Areolar connective tissue is often considered the prototype of connective tissue proper because&#10;of its va">
            <a:extLst>
              <a:ext uri="{FF2B5EF4-FFF2-40B4-BE49-F238E27FC236}">
                <a16:creationId xmlns:a16="http://schemas.microsoft.com/office/drawing/2014/main" id="{73C0410F-844B-3AA2-2EF3-EF3BEC9D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9144000" cy="48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10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CBF8-6D26-EE8C-1979-46D06485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4162"/>
          </a:xfrm>
        </p:spPr>
        <p:txBody>
          <a:bodyPr anchor="t"/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Adipose connective tissue</a:t>
            </a:r>
            <a:br>
              <a:rPr lang="en-US" sz="4400" b="1" dirty="0">
                <a:solidFill>
                  <a:srgbClr val="1F497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4400" b="1" dirty="0">
                <a:solidFill>
                  <a:srgbClr val="1F497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(fat laden tissue)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DE095-C0D2-5E25-4DB3-FE1629813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6" y="1863968"/>
            <a:ext cx="10972800" cy="5679832"/>
          </a:xfrm>
        </p:spPr>
        <p:txBody>
          <a:bodyPr/>
          <a:lstStyle/>
          <a:p>
            <a:pPr marL="342900" marR="0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2965"/>
              </a:spcAft>
              <a:buClr>
                <a:srgbClr val="4F81BD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Made up of adipocytes that are specialized for storage of triglycerides (fats) as a large, centrally located droplet.</a:t>
            </a:r>
          </a:p>
          <a:p>
            <a:pPr algn="just">
              <a:lnSpc>
                <a:spcPct val="103000"/>
              </a:lnSpc>
              <a:spcBef>
                <a:spcPts val="0"/>
              </a:spcBef>
              <a:spcAft>
                <a:spcPts val="2965"/>
              </a:spcAft>
              <a:buClr>
                <a:srgbClr val="4F81BD"/>
              </a:buClr>
              <a:buSzPts val="2400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Blood vascular system is also present in this tissue.  </a:t>
            </a: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595"/>
              </a:spcAft>
              <a:buClr>
                <a:srgbClr val="4F81BD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Cell fills up with a single or multiple large triglyceride droplet, and cytoplasm and nucleus are pushed to periphery of cell.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It has two types: </a:t>
            </a: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White adipose tissue-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composed of single large triglyceride droplet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present in adults and has less blood supply </a:t>
            </a:r>
          </a:p>
          <a:p>
            <a:pPr marL="0" indent="0">
              <a:buNone/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Brown adipose tissue-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composed of more than one or multiple no of triglyceride droplets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present in infants and hibernating animals and have extensive blood supply.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4125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07F0CC-8F7D-0BDB-545D-7188033DC2C5}"/>
              </a:ext>
            </a:extLst>
          </p:cNvPr>
          <p:cNvSpPr txBox="1"/>
          <p:nvPr/>
        </p:nvSpPr>
        <p:spPr>
          <a:xfrm>
            <a:off x="2438400" y="1524000"/>
            <a:ext cx="8763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latin typeface="+mn-lt"/>
              </a:rPr>
              <a:t>LOCATION: Around visceral organs, subcutaneous layer, blubbers( a layer of fat present under the skin of aquatic animals),hump of camel,</a:t>
            </a:r>
          </a:p>
          <a:p>
            <a:pPr marL="0" indent="0">
              <a:buNone/>
            </a:pPr>
            <a:endParaRPr lang="en-US" sz="2800" b="1" dirty="0">
              <a:latin typeface="+mn-lt"/>
            </a:endParaRPr>
          </a:p>
          <a:p>
            <a:r>
              <a:rPr lang="en-US" sz="28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FUNCTION: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primary function: synthesize storage and utilization of fats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Reduces heat loss through skin,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serves as an energy reserve, 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supports and protects organs. 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In newborns, BAT generates heat to maintain proper body temperature.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326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0BB887-0FC6-2ED5-A513-92DDFA21FE65}"/>
              </a:ext>
            </a:extLst>
          </p:cNvPr>
          <p:cNvSpPr txBox="1"/>
          <p:nvPr/>
        </p:nvSpPr>
        <p:spPr>
          <a:xfrm>
            <a:off x="1752600" y="2895600"/>
            <a:ext cx="6400800" cy="20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533F7-59FC-3217-BDE3-8532476C31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8458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8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8633-5765-F10A-0AB1-26E7FD79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Stratified squamous epithelium</a:t>
            </a:r>
            <a:endParaRPr lang="en-US" dirty="0"/>
          </a:p>
        </p:txBody>
      </p:sp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ACC28CFB-1662-F7CA-F9A2-78675F54A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848" y="2069431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9216819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F9A110-7D03-A2B3-EA12-C2833147DD6D}"/>
              </a:ext>
            </a:extLst>
          </p:cNvPr>
          <p:cNvGrpSpPr/>
          <p:nvPr/>
        </p:nvGrpSpPr>
        <p:grpSpPr>
          <a:xfrm>
            <a:off x="2438400" y="1143001"/>
            <a:ext cx="5867400" cy="4876799"/>
            <a:chOff x="0" y="0"/>
            <a:chExt cx="2798826" cy="22795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E09908-DE84-6E6F-F755-67C74BFB732D}"/>
                </a:ext>
              </a:extLst>
            </p:cNvPr>
            <p:cNvSpPr/>
            <p:nvPr/>
          </p:nvSpPr>
          <p:spPr>
            <a:xfrm>
              <a:off x="0" y="0"/>
              <a:ext cx="45142" cy="258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F69D2C-26F5-6A42-A364-A0D6D5C4649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615"/>
              <a:ext cx="2798826" cy="21922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75B69E-77A9-BD2D-7DE7-20579FD8A2A0}"/>
                </a:ext>
              </a:extLst>
            </p:cNvPr>
            <p:cNvSpPr/>
            <p:nvPr/>
          </p:nvSpPr>
          <p:spPr>
            <a:xfrm>
              <a:off x="204978" y="2005682"/>
              <a:ext cx="2304864" cy="2738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Adipose connective tissue</a:t>
              </a:r>
              <a:endParaRPr lang="en-US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1053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78CB-117D-DB1B-5AA6-CC3DF8C0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1F497D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Dense connective tissue</a:t>
            </a:r>
            <a:br>
              <a:rPr lang="en-US" sz="1800" b="1" kern="0" dirty="0">
                <a:solidFill>
                  <a:srgbClr val="1F497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F9CE-E987-69AE-1803-21B89FBB2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399"/>
            <a:ext cx="10972800" cy="4525963"/>
          </a:xfrm>
        </p:spPr>
        <p:txBody>
          <a:bodyPr/>
          <a:lstStyle/>
          <a:p>
            <a:pPr marL="342900" marR="0" lvl="0" indent="-342900" fontAlgn="base">
              <a:lnSpc>
                <a:spcPct val="103000"/>
              </a:lnSpc>
              <a:spcBef>
                <a:spcPts val="0"/>
              </a:spcBef>
              <a:spcAft>
                <a:spcPts val="374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Dense connective tissue 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consists of densely packed fibers  with relatively little space between the fibers.</a:t>
            </a:r>
          </a:p>
          <a:p>
            <a:pPr marL="342900" marR="0" lvl="0" indent="-342900" fontAlgn="base">
              <a:lnSpc>
                <a:spcPct val="103000"/>
              </a:lnSpc>
              <a:spcBef>
                <a:spcPts val="0"/>
              </a:spcBef>
              <a:spcAft>
                <a:spcPts val="369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Has proportionately high </a:t>
            </a:r>
            <a:r>
              <a:rPr lang="en-US" sz="28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protein fiber 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than ground substance.</a:t>
            </a:r>
          </a:p>
        </p:txBody>
      </p:sp>
    </p:spTree>
    <p:extLst>
      <p:ext uri="{BB962C8B-B14F-4D97-AF65-F5344CB8AC3E}">
        <p14:creationId xmlns:p14="http://schemas.microsoft.com/office/powerpoint/2010/main" val="28809919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9CC922-BF20-0C3D-C10B-8D85B30EE7A9}"/>
              </a:ext>
            </a:extLst>
          </p:cNvPr>
          <p:cNvSpPr txBox="1"/>
          <p:nvPr/>
        </p:nvSpPr>
        <p:spPr>
          <a:xfrm>
            <a:off x="2362200" y="2828835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Further divided into two categories:</a:t>
            </a:r>
          </a:p>
          <a:p>
            <a:pPr marL="342900" indent="-342900">
              <a:buAutoNum type="alphaUcParenR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White fibrous tissue</a:t>
            </a:r>
          </a:p>
          <a:p>
            <a:pPr marL="342900" indent="-342900">
              <a:buAutoNum type="alphaUcParenR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Yellow fibrous tissue</a:t>
            </a:r>
          </a:p>
          <a:p>
            <a:pPr marL="342900" indent="-342900">
              <a:buAutoNum type="alphaUcParenR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" panose="05000000000000000000" pitchFamily="2" charset="2"/>
                <a:cs typeface="Wingdings" panose="05000000000000000000" pitchFamily="2" charset="2"/>
              </a:rPr>
              <a:t>reticular connective tissue</a:t>
            </a:r>
            <a:endParaRPr lang="en-US" sz="2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192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CE0B-8E54-4D1D-1948-515FE5E1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A)White fibrous tissue(tendons)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4D591-7511-B2DD-C116-BB7AB4BA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5029200"/>
          </a:xfrm>
        </p:spPr>
        <p:txBody>
          <a:bodyPr/>
          <a:lstStyle/>
          <a:p>
            <a:pPr marL="342900" marR="0" lvl="0" indent="-342900" fontAlgn="base">
              <a:spcBef>
                <a:spcPts val="0"/>
              </a:spcBef>
              <a:spcAft>
                <a:spcPts val="374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Has densely packed 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sz="3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collagen fibers in the extracellular matrix and 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Modified form of areolar tissue</a:t>
            </a:r>
            <a:endParaRPr lang="en-US" sz="32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373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ccurs where strong, flexible support is needed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374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Has few blood vessels which is reason behind its slow healing properties.</a:t>
            </a:r>
          </a:p>
          <a:p>
            <a:r>
              <a:rPr lang="en-US" dirty="0"/>
              <a:t>Matrix contains fibroblast cells only cells present and lie in rows between the bundle of white fibres</a:t>
            </a:r>
          </a:p>
        </p:txBody>
      </p:sp>
    </p:spTree>
    <p:extLst>
      <p:ext uri="{BB962C8B-B14F-4D97-AF65-F5344CB8AC3E}">
        <p14:creationId xmlns:p14="http://schemas.microsoft.com/office/powerpoint/2010/main" val="8283969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40822C-5B07-81E0-6AEA-82A7F3D8D144}"/>
              </a:ext>
            </a:extLst>
          </p:cNvPr>
          <p:cNvSpPr txBox="1"/>
          <p:nvPr/>
        </p:nvSpPr>
        <p:spPr>
          <a:xfrm>
            <a:off x="2400300" y="1371600"/>
            <a:ext cx="739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F</a:t>
            </a:r>
            <a:r>
              <a:rPr lang="en-US" sz="2800" dirty="0">
                <a:latin typeface="+mn-lt"/>
              </a:rPr>
              <a:t>orm tendons which are parallel running fibres with cord-like structures that helps to connect the skeletal muscles to the bones</a:t>
            </a:r>
            <a:endParaRPr lang="en-US" sz="28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LOCATION: 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Pericardium of heart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Dura mater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Perichondrium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Capsule of kidney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Testes and spleen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Coverings of cartilage and bone</a:t>
            </a:r>
          </a:p>
          <a:p>
            <a:r>
              <a:rPr lang="en-US" sz="2800" dirty="0">
                <a:latin typeface="+mn-lt"/>
              </a:rPr>
              <a:t>FUNCTION: Mechanical support against stretch</a:t>
            </a:r>
          </a:p>
        </p:txBody>
      </p:sp>
    </p:spTree>
    <p:extLst>
      <p:ext uri="{BB962C8B-B14F-4D97-AF65-F5344CB8AC3E}">
        <p14:creationId xmlns:p14="http://schemas.microsoft.com/office/powerpoint/2010/main" val="2862400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2C96A2-D481-0794-BE8F-D29E56A4FA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1188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387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450F-B20A-07E7-F7A6-7589A04A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B) Yellow elastic tissue(ligament)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963BA-9710-BB49-239E-F4CACD13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5029200"/>
          </a:xfrm>
        </p:spPr>
        <p:txBody>
          <a:bodyPr/>
          <a:lstStyle/>
          <a:p>
            <a:pPr marL="342900" marR="0" lvl="0" indent="-342900" fontAlgn="base">
              <a:lnSpc>
                <a:spcPct val="103000"/>
              </a:lnSpc>
              <a:spcBef>
                <a:spcPts val="0"/>
              </a:spcBef>
              <a:spcAft>
                <a:spcPts val="371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Elastic connective tissue is composed primarily of elastic fibers and yellowish in color .</a:t>
            </a:r>
          </a:p>
          <a:p>
            <a:pPr marL="342900" marR="0" lvl="0" indent="-342900" fontAlgn="base">
              <a:lnSpc>
                <a:spcPct val="103000"/>
              </a:lnSpc>
              <a:spcBef>
                <a:spcPts val="0"/>
              </a:spcBef>
              <a:spcAft>
                <a:spcPts val="371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They can be stretched to one and a half times their original lengths and will snap back to their former size.</a:t>
            </a:r>
          </a:p>
          <a:p>
            <a:pPr marL="342900" marR="0" lvl="0" indent="-342900" fontAlgn="base">
              <a:lnSpc>
                <a:spcPct val="103000"/>
              </a:lnSpc>
              <a:spcBef>
                <a:spcPts val="0"/>
              </a:spcBef>
              <a:spcAft>
                <a:spcPts val="371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Has sparse ground substance. The elastic fiber is packed in parallel bundles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649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B1BD2-90E8-3126-85DC-D6EA34385496}"/>
              </a:ext>
            </a:extLst>
          </p:cNvPr>
          <p:cNvSpPr txBox="1"/>
          <p:nvPr/>
        </p:nvSpPr>
        <p:spPr>
          <a:xfrm>
            <a:off x="1066800" y="2743200"/>
            <a:ext cx="922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LOCATION: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in the walls of large arteries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in the vocal cords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trachea and bronchial tubes of the lungs.</a:t>
            </a:r>
          </a:p>
          <a:p>
            <a:pPr lvl="2" algn="just"/>
            <a:endParaRPr lang="en-US" sz="2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+mn-lt"/>
              </a:rPr>
              <a:t>FUNCTION:</a:t>
            </a:r>
            <a:r>
              <a:rPr lang="en-US" sz="2800" dirty="0">
                <a:latin typeface="+mn-lt"/>
              </a:rPr>
              <a:t> Provides stretch and elasticity</a:t>
            </a:r>
          </a:p>
        </p:txBody>
      </p:sp>
    </p:spTree>
    <p:extLst>
      <p:ext uri="{BB962C8B-B14F-4D97-AF65-F5344CB8AC3E}">
        <p14:creationId xmlns:p14="http://schemas.microsoft.com/office/powerpoint/2010/main" val="14032166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040573-15B2-C86B-0AA3-CFB414ABD2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936583"/>
            <a:ext cx="93726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923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B4790-FF34-7C60-21F9-66DD0BE5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Reticular connective tissue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C9BD-8618-F407-03BC-1837D3CC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2935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Reticular connective tissue contains a meshwork of reticular fibers, on which fibroblast and leukocytes are suspended.</a:t>
            </a:r>
          </a:p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2875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Has very little ground substance.</a:t>
            </a:r>
          </a:p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287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LOCATION: hematopoietic system; spleen, lymph nodes, bone marrow</a:t>
            </a:r>
          </a:p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49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FUNCTIONS:</a:t>
            </a:r>
            <a:r>
              <a:rPr lang="en-US" sz="3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filters and removes worn-out blood cells in spleen and microbes in lymph nodes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9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64A8-D144-A557-2A80-8B4E69A4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 vert="horz" lIns="228600" tIns="228600" rIns="228600" bIns="228600" rtlCol="0"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latin typeface="Times New Roman"/>
                <a:cs typeface="Calibri Light"/>
              </a:rPr>
              <a:t>Types of Stratified Squamous Epithelium</a:t>
            </a:r>
            <a:endParaRPr lang="en-US">
              <a:solidFill>
                <a:schemeClr val="tx1"/>
              </a:solidFill>
              <a:cs typeface="Calibri Light"/>
            </a:endParaRPr>
          </a:p>
        </p:txBody>
      </p:sp>
      <p:graphicFrame>
        <p:nvGraphicFramePr>
          <p:cNvPr id="126" name="Content Placeholder 2">
            <a:extLst>
              <a:ext uri="{FF2B5EF4-FFF2-40B4-BE49-F238E27FC236}">
                <a16:creationId xmlns:a16="http://schemas.microsoft.com/office/drawing/2014/main" id="{F575DF0C-FB30-9F04-6B1A-8D44ECE6D5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19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DBB925-200F-AC88-9E81-9BB48ED8A4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9753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36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DAC96-9B1C-42D8-3DAD-648E3B49E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0" y="1676400"/>
            <a:ext cx="53340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727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ED86-6BBC-ED4B-F52D-FAAE54F5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1F497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Supporting connective tissue</a:t>
            </a:r>
            <a:br>
              <a:rPr lang="en-US" sz="4400" b="1" dirty="0">
                <a:solidFill>
                  <a:srgbClr val="1F497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CARTILAGE </a:t>
            </a:r>
            <a:br>
              <a:rPr lang="en-US" sz="4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FF31-C9AD-58E5-2C3B-DF5D11E2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5257797"/>
          </a:xfrm>
        </p:spPr>
        <p:txBody>
          <a:bodyPr/>
          <a:lstStyle/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Outer most covering of cartilage is called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Perichondrium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which is composed of white fibres connective tissue.  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Cartilage producing cells are arranged on periphery known as </a:t>
            </a:r>
            <a:r>
              <a:rPr lang="en-US" sz="2400" b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Chondrioblast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.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These are active cell &amp; divide to form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chondriocytes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, and synthesize the matrix of cartilage.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Mature cells of cartilage are called </a:t>
            </a:r>
            <a:r>
              <a:rPr lang="en-US" sz="2400" b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Chondriocytes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.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They are found in vacuole like space in matrix called Lacuna. In which 2-3 Chondrocytes are present. 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Maxtrix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of cartilage is called </a:t>
            </a:r>
            <a:r>
              <a:rPr lang="en-US" sz="2400" b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Chondrin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composed of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Chondromucoprotein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having Chondroitin-6sulphate and Mucopolysaccharide (Hyaluronic acid)  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57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Matrix of cartilage provides rigidity &amp; elasticity to cartilage.  </a:t>
            </a:r>
            <a:r>
              <a:rPr lang="en-US" sz="2400" u="none" strike="noStrike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b="1" baseline="30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algn="just">
              <a:lnSpc>
                <a:spcPct val="157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Blood circulation is absent in the matrix.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Hence, heals slowly after trauma and injury.</a:t>
            </a:r>
          </a:p>
          <a:p>
            <a:pPr marL="342900" marR="0" lvl="0" indent="-342900" algn="just" fontAlgn="base">
              <a:lnSpc>
                <a:spcPct val="157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852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DEEC60-3EAF-8E26-134E-512705BD0F34}"/>
              </a:ext>
            </a:extLst>
          </p:cNvPr>
          <p:cNvSpPr txBox="1"/>
          <p:nvPr/>
        </p:nvSpPr>
        <p:spPr>
          <a:xfrm>
            <a:off x="152400" y="1981200"/>
            <a:ext cx="12007516" cy="128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The collagen fibers give it strength.</a:t>
            </a:r>
          </a:p>
          <a:p>
            <a:pPr marL="342900" marR="0" lvl="0" indent="-342900" fontAlgn="base">
              <a:lnSpc>
                <a:spcPct val="103000"/>
              </a:lnSpc>
              <a:spcBef>
                <a:spcPts val="0"/>
              </a:spcBef>
              <a:spcAft>
                <a:spcPts val="325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akes most of the  embryonic skeleton and gradually replaced by bones during embryonic development and after 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178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F0829A-C373-74FC-82DE-1CF351242702}"/>
              </a:ext>
            </a:extLst>
          </p:cNvPr>
          <p:cNvSpPr txBox="1"/>
          <p:nvPr/>
        </p:nvSpPr>
        <p:spPr>
          <a:xfrm>
            <a:off x="1790700" y="2438400"/>
            <a:ext cx="8610599" cy="2449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base">
              <a:lnSpc>
                <a:spcPct val="103000"/>
              </a:lnSpc>
              <a:spcBef>
                <a:spcPts val="0"/>
              </a:spcBef>
              <a:spcAft>
                <a:spcPts val="25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There are four types of cartilage:</a:t>
            </a:r>
          </a:p>
          <a:p>
            <a:pPr marL="742950" marR="0" lvl="1" indent="-285750" fontAlgn="base">
              <a:lnSpc>
                <a:spcPct val="103000"/>
              </a:lnSpc>
              <a:spcBef>
                <a:spcPts val="0"/>
              </a:spcBef>
              <a:spcAft>
                <a:spcPts val="26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❑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" panose="05000000000000000000" pitchFamily="2" charset="2"/>
                <a:cs typeface="Wingdings" panose="05000000000000000000" pitchFamily="2" charset="2"/>
              </a:rPr>
              <a:t>Hyaline cartilage.</a:t>
            </a:r>
          </a:p>
          <a:p>
            <a:pPr marL="742950" marR="0" lvl="1" indent="-285750" fontAlgn="base">
              <a:lnSpc>
                <a:spcPct val="103000"/>
              </a:lnSpc>
              <a:spcBef>
                <a:spcPts val="0"/>
              </a:spcBef>
              <a:spcAft>
                <a:spcPts val="27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❑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Elastic cartilage</a:t>
            </a:r>
          </a:p>
          <a:p>
            <a:pPr marL="742950" lvl="1" indent="-285750">
              <a:lnSpc>
                <a:spcPct val="103000"/>
              </a:lnSpc>
              <a:spcBef>
                <a:spcPts val="0"/>
              </a:spcBef>
              <a:spcAft>
                <a:spcPts val="27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❑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" panose="05000000000000000000" pitchFamily="2" charset="2"/>
                <a:cs typeface="Wingdings" panose="05000000000000000000" pitchFamily="2" charset="2"/>
              </a:rPr>
              <a:t>Fibrocartilage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742950" marR="0" lvl="1" indent="-285750" fontAlgn="base">
              <a:lnSpc>
                <a:spcPct val="103000"/>
              </a:lnSpc>
              <a:spcBef>
                <a:spcPts val="0"/>
              </a:spcBef>
              <a:spcAft>
                <a:spcPts val="27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❑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Calcified cartilage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2286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D06E-203A-0880-26F0-1D659BB2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Hyaline cartilage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DD059-C241-3B80-85D5-75FCF7174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399"/>
            <a:ext cx="10972800" cy="4525963"/>
          </a:xfrm>
        </p:spPr>
        <p:txBody>
          <a:bodyPr/>
          <a:lstStyle/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31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Matrix is semi-transparent in nature. So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named for its clear, glassy microscopic  appearance, which contains usually invisible fine collagen fibers</a:t>
            </a:r>
          </a:p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316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Most abundant type of cartilage found in the body and flexible</a:t>
            </a:r>
          </a:p>
          <a:p>
            <a:pPr algn="just">
              <a:lnSpc>
                <a:spcPct val="102000"/>
              </a:lnSpc>
              <a:spcBef>
                <a:spcPts val="0"/>
              </a:spcBef>
              <a:spcAft>
                <a:spcPts val="3160"/>
              </a:spcAft>
              <a:buClr>
                <a:srgbClr val="4F81BD"/>
              </a:buClr>
              <a:buSzPts val="2000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Most of the part of embryonic skeleton is composed of this cartilage. Therefore, maximum bones of body are cartilaginous bones because they are developed from cartilage. </a:t>
            </a:r>
          </a:p>
          <a:p>
            <a:pPr algn="just">
              <a:lnSpc>
                <a:spcPct val="102000"/>
              </a:lnSpc>
              <a:spcBef>
                <a:spcPts val="0"/>
              </a:spcBef>
              <a:spcAft>
                <a:spcPts val="3160"/>
              </a:spcAft>
              <a:buClr>
                <a:srgbClr val="4F81BD"/>
              </a:buClr>
              <a:buSzPts val="2000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Outermost covering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Perichondrium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is present.  </a:t>
            </a:r>
          </a:p>
          <a:p>
            <a:pPr algn="just">
              <a:lnSpc>
                <a:spcPct val="102000"/>
              </a:lnSpc>
              <a:spcBef>
                <a:spcPts val="0"/>
              </a:spcBef>
              <a:spcAft>
                <a:spcPts val="3160"/>
              </a:spcAft>
              <a:buClr>
                <a:srgbClr val="4F81BD"/>
              </a:buClr>
              <a:buSzPts val="2000"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L="0" marR="0" lvl="0" indent="0" algn="just" fontAlgn="base">
              <a:lnSpc>
                <a:spcPct val="102000"/>
              </a:lnSpc>
              <a:spcBef>
                <a:spcPts val="0"/>
              </a:spcBef>
              <a:spcAft>
                <a:spcPts val="3160"/>
              </a:spcAft>
              <a:buClr>
                <a:srgbClr val="4F81BD"/>
              </a:buClr>
              <a:buSzPts val="2000"/>
              <a:buNone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702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512E7-F084-A864-9966-EBE1E7ADF96E}"/>
              </a:ext>
            </a:extLst>
          </p:cNvPr>
          <p:cNvSpPr txBox="1"/>
          <p:nvPr/>
        </p:nvSpPr>
        <p:spPr>
          <a:xfrm>
            <a:off x="1143000" y="2667000"/>
            <a:ext cx="7848600" cy="469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2000"/>
              </a:lnSpc>
              <a:spcBef>
                <a:spcPts val="0"/>
              </a:spcBef>
              <a:spcAft>
                <a:spcPts val="3160"/>
              </a:spcAft>
              <a:buClr>
                <a:srgbClr val="4F81BD"/>
              </a:buClr>
              <a:buSzPts val="2000"/>
              <a:buNone/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LOCATION: Tracheal rings, Embryonic skeleton, end of ribs and nose, larynx</a:t>
            </a:r>
          </a:p>
          <a:p>
            <a:pPr marR="0" lvl="0" algn="just" fontAlgn="base">
              <a:lnSpc>
                <a:spcPct val="102000"/>
              </a:lnSpc>
              <a:spcBef>
                <a:spcPts val="0"/>
              </a:spcBef>
              <a:spcAft>
                <a:spcPts val="230"/>
              </a:spcAft>
              <a:buClr>
                <a:srgbClr val="4F81BD"/>
              </a:buClr>
              <a:buSzPts val="2000"/>
            </a:pP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FUNCTION:</a:t>
            </a:r>
          </a:p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23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Allows the growth of long bones</a:t>
            </a:r>
          </a:p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23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provides rigidity with some flexibility in the trachea, bronchi, ribs, and nose; </a:t>
            </a:r>
          </a:p>
          <a:p>
            <a:pPr marL="342900" marR="0" lvl="0" indent="-342900" algn="just" fontAlgn="base">
              <a:lnSpc>
                <a:spcPct val="102000"/>
              </a:lnSpc>
              <a:spcBef>
                <a:spcPts val="0"/>
              </a:spcBef>
              <a:spcAft>
                <a:spcPts val="316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forms the embryonic skeleton</a:t>
            </a:r>
          </a:p>
          <a:p>
            <a:pPr marL="0" indent="0" algn="just">
              <a:lnSpc>
                <a:spcPct val="102000"/>
              </a:lnSpc>
              <a:spcBef>
                <a:spcPts val="0"/>
              </a:spcBef>
              <a:spcAft>
                <a:spcPts val="3160"/>
              </a:spcAft>
              <a:buClr>
                <a:srgbClr val="4F81BD"/>
              </a:buClr>
              <a:buSzPts val="2000"/>
              <a:buNone/>
            </a:pPr>
            <a:endParaRPr lang="en-US" sz="24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385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">
            <a:extLst>
              <a:ext uri="{FF2B5EF4-FFF2-40B4-BE49-F238E27FC236}">
                <a16:creationId xmlns:a16="http://schemas.microsoft.com/office/drawing/2014/main" id="{0927B77E-B2C3-E96A-E0CE-833A09BC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6553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222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3DF3-C0C7-5B4C-0E88-192441E1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Elastic Cartilage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1833A-54BE-5284-6B81-7BB84E97C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57399"/>
            <a:ext cx="10972800" cy="4525963"/>
          </a:xfrm>
        </p:spPr>
        <p:txBody>
          <a:bodyPr/>
          <a:lstStyle/>
          <a:p>
            <a:pPr marL="342900" marR="0" lvl="0" indent="-342900" fontAlgn="base">
              <a:spcBef>
                <a:spcPts val="0"/>
              </a:spcBef>
              <a:spcAft>
                <a:spcPts val="54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Chondrocytes embedded in extracellular matrix which contain elastic fibers</a:t>
            </a:r>
          </a:p>
          <a:p>
            <a:pPr marL="0" marR="0" lvl="0" indent="0" fontAlgn="base">
              <a:spcBef>
                <a:spcPts val="0"/>
              </a:spcBef>
              <a:spcAft>
                <a:spcPts val="545"/>
              </a:spcAft>
              <a:buClr>
                <a:srgbClr val="4F81BD"/>
              </a:buClr>
              <a:buSzPts val="2200"/>
              <a:buNone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54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Perichondrium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is present</a:t>
            </a:r>
          </a:p>
          <a:p>
            <a:pPr marL="0" marR="0" lvl="0" indent="0" fontAlgn="base">
              <a:spcBef>
                <a:spcPts val="0"/>
              </a:spcBef>
              <a:spcAft>
                <a:spcPts val="545"/>
              </a:spcAft>
              <a:buClr>
                <a:srgbClr val="4F81BD"/>
              </a:buClr>
              <a:buSzPts val="2200"/>
              <a:buNone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378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In the matrix yellow fibres form network so it is highly flexible and elastic cartilage of body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378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Colour of matrix is pale yellow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36662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6386A-6010-63ED-846D-CA1BE942ACDC}"/>
              </a:ext>
            </a:extLst>
          </p:cNvPr>
          <p:cNvSpPr txBox="1"/>
          <p:nvPr/>
        </p:nvSpPr>
        <p:spPr>
          <a:xfrm>
            <a:off x="609600" y="1828800"/>
            <a:ext cx="10972800" cy="3158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LOCATION: Pinna, external auditory canal of ear, epiglottis, eustachian tubes and tip of nose</a:t>
            </a:r>
          </a:p>
          <a:p>
            <a:endParaRPr lang="en-US" sz="2400" b="1" dirty="0"/>
          </a:p>
          <a:p>
            <a:r>
              <a:rPr lang="en-US" sz="2400" b="1" dirty="0"/>
              <a:t>FUNCTION:</a:t>
            </a:r>
            <a:endParaRPr lang="en-US" sz="2400" dirty="0"/>
          </a:p>
          <a:p>
            <a:pPr marL="342900" marR="0" lvl="0" indent="-34290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Provides rigidity with even more flexibility than hyaline cartilage</a:t>
            </a:r>
          </a:p>
          <a:p>
            <a:pPr marL="342900" marR="0" lvl="0" indent="-342900" fontAlgn="base">
              <a:lnSpc>
                <a:spcPct val="103000"/>
              </a:lnSpc>
              <a:spcBef>
                <a:spcPts val="0"/>
              </a:spcBef>
              <a:spcAft>
                <a:spcPts val="3775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maintains shape of certain structures.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79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3022-7F01-5D3A-B43A-7A170769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 vert="horz" lIns="228600" tIns="228600" rIns="228600" bIns="228600" rtlCol="0"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  <a:latin typeface="Times New Roman"/>
                <a:cs typeface="Calibri Light"/>
              </a:rPr>
              <a:t>Functions</a:t>
            </a:r>
            <a:endParaRPr lang="en-US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4" name="Content Placeholder 2">
            <a:extLst>
              <a:ext uri="{FF2B5EF4-FFF2-40B4-BE49-F238E27FC236}">
                <a16:creationId xmlns:a16="http://schemas.microsoft.com/office/drawing/2014/main" id="{3C184CD8-7A46-0B62-40A5-62B90945E1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2280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5866E-7C88-AC00-AE08-DD910B45AD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0" y="1447800"/>
            <a:ext cx="899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387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32C6-8618-CF91-5642-B810D3D9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Fibro-Cartilage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EA9E-F598-2C6F-E4B0-A0D3559B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08" y="1782762"/>
            <a:ext cx="10972800" cy="5837238"/>
          </a:xfrm>
        </p:spPr>
        <p:txBody>
          <a:bodyPr/>
          <a:lstStyle/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Have collagen fibers similar to those in hyaline cartilage which are arranged in thick bundles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Lack perichondrium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200"/>
              <a:buNone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FUNCTION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flexible and capable of withstanding considerable pressure (strongest of all cartilage)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connects structures subjected to great pressure. Act as shock absorber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200"/>
              <a:buNone/>
            </a:pPr>
            <a:endParaRPr lang="en-US" sz="2400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200"/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LOCATION</a:t>
            </a:r>
          </a:p>
          <a:p>
            <a:pPr marL="676275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81BD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Intervertebral disks, symphysis pubis, articular disks (e.g., knee and temporomandibular joints)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138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Pubic symphysis joint">
            <a:extLst>
              <a:ext uri="{FF2B5EF4-FFF2-40B4-BE49-F238E27FC236}">
                <a16:creationId xmlns:a16="http://schemas.microsoft.com/office/drawing/2014/main" id="{5465BB9A-40A4-37FC-EE10-D33C46150F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55D5718-1CC8-511D-4E1E-4C650F5E3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5029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807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2151C-7D29-1EAF-1B50-1CED28ED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Calcified cartilage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F62C8-31A5-D216-1D63-732C9D502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5105400"/>
          </a:xfrm>
        </p:spPr>
        <p:txBody>
          <a:bodyPr/>
          <a:lstStyle/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It is modified hyaline cartilage but due to deposition of calcium salts(caco3) its matrix becomes hard like bones. 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640"/>
              </a:spcAft>
              <a:buClr>
                <a:srgbClr val="000000"/>
              </a:buClr>
              <a:buSzPts val="1000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It is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hardest cartilage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of the body  </a:t>
            </a:r>
          </a:p>
          <a:p>
            <a:pPr marL="0" marR="0" lvl="0" indent="0" algn="just" fontAlgn="base">
              <a:lnSpc>
                <a:spcPct val="181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None/>
            </a:pP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LOCATION:</a:t>
            </a:r>
            <a:endParaRPr lang="en-US" sz="24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R="0" lvl="0" algn="just" fontAlgn="base">
              <a:lnSpc>
                <a:spcPct val="181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Pubis of frog's pelvic girdle.  </a:t>
            </a:r>
            <a:endParaRPr lang="en-US" sz="24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Supra scapula of pectoral girdle </a:t>
            </a:r>
            <a:r>
              <a:rPr lang="en-US" sz="24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Head of Femur &amp; </a:t>
            </a:r>
            <a:r>
              <a:rPr lang="en-US" sz="2400" b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Humerus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Vertebrae of sharks</a:t>
            </a:r>
            <a:endParaRPr lang="en-US" sz="24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8834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velopment of an effective therapy for alkaptonuria – Lessons for  osteoarthritis">
            <a:extLst>
              <a:ext uri="{FF2B5EF4-FFF2-40B4-BE49-F238E27FC236}">
                <a16:creationId xmlns:a16="http://schemas.microsoft.com/office/drawing/2014/main" id="{11D45B4D-74DD-18A7-B163-48B70DD5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90650"/>
            <a:ext cx="794385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092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02CC-B65E-EF38-142D-AA3E3AA6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248C-E193-FE36-A31B-4607F8C55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11811000" cy="4754562"/>
          </a:xfrm>
        </p:spPr>
        <p:txBody>
          <a:bodyPr/>
          <a:lstStyle/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Study of Bone –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Osteology 	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Process of bone formation –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Ossification.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Has two types:</a:t>
            </a: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Endochondral: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Transformation 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of cartilage into bone</a:t>
            </a: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Intramembranous: 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Production of bones directly from connective tissue</a:t>
            </a: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Mesodermal origin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Hardest Tissue – Bones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(Softest Tissue – Blood.)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17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Hardest substance – Enamel. (It is not a group of cell but it is formed by the secretion of ameloblast  cells of teeth.)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Outermost covering of bone is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Periosteum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composed of white fibrous connective tissue. 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16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Bone producing cell called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Osteoblast.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They divide to form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Osteocyte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&amp; synthesize organic part of  matrix.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655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87139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09819F-65BB-8C62-2B2B-DD787DB8898F}"/>
              </a:ext>
            </a:extLst>
          </p:cNvPr>
          <p:cNvSpPr txBox="1"/>
          <p:nvPr/>
        </p:nvSpPr>
        <p:spPr>
          <a:xfrm>
            <a:off x="762000" y="2211391"/>
            <a:ext cx="10896600" cy="3419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7850" indent="-342900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Font typeface="Arial" panose="020B0604020202020204" pitchFamily="34" charset="0"/>
              <a:buChar char="•"/>
              <a:tabLst>
                <a:tab pos="851535" algn="ctr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Mature cell of bone is called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Osteocyte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which is found in Lacuna. Only one osteocyte is found in lacuna.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577850" marR="0" indent="-342900" algn="l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Font typeface="Arial" panose="020B0604020202020204" pitchFamily="34" charset="0"/>
              <a:buChar char="•"/>
              <a:tabLst>
                <a:tab pos="851535" algn="ct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It consist of two parts. </a:t>
            </a:r>
          </a:p>
          <a:p>
            <a:pPr marL="234950" marR="0" indent="0" algn="l">
              <a:lnSpc>
                <a:spcPct val="107000"/>
              </a:lnSpc>
              <a:spcBef>
                <a:spcPts val="0"/>
              </a:spcBef>
              <a:spcAft>
                <a:spcPts val="15"/>
              </a:spcAft>
              <a:tabLst>
                <a:tab pos="228600" algn="ctr"/>
                <a:tab pos="1235075" algn="ct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      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	Inorganic Part –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65 – 68%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234950" marR="0" indent="0" algn="l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tabLst>
                <a:tab pos="2219325" algn="ctr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	 	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(PO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–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80% max. rest 20% CaCO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Mg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(PO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Fluorides.  </a:t>
            </a:r>
          </a:p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61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234950" marR="0" indent="-6350" algn="just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	 	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Organic part –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32-35% Ossein in which bundle of collagen fibres suspended in 						sulphated  mucopolysaccharide.   </a:t>
            </a:r>
          </a:p>
        </p:txBody>
      </p:sp>
    </p:spTree>
    <p:extLst>
      <p:ext uri="{BB962C8B-B14F-4D97-AF65-F5344CB8AC3E}">
        <p14:creationId xmlns:p14="http://schemas.microsoft.com/office/powerpoint/2010/main" val="12011658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B4C8-40DE-E9A0-557B-C09BECBF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bone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65696-464B-1601-3DF1-F131A844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7327"/>
            <a:ext cx="10972800" cy="4525963"/>
          </a:xfrm>
        </p:spPr>
        <p:txBody>
          <a:bodyPr/>
          <a:lstStyle/>
          <a:p>
            <a:pPr marL="457200" marR="0" indent="0" algn="just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Long bone has three region  </a:t>
            </a:r>
          </a:p>
          <a:p>
            <a:pPr marL="234950" marR="0" indent="0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tabLst>
                <a:tab pos="457200" algn="ctr"/>
                <a:tab pos="1189990" algn="ct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	 	Epiphysis </a:t>
            </a:r>
          </a:p>
          <a:p>
            <a:pPr marL="234950" marR="0" indent="0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tabLst>
                <a:tab pos="457200" algn="ctr"/>
                <a:tab pos="1193800" algn="ct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	 	Diaphysis </a:t>
            </a:r>
          </a:p>
          <a:p>
            <a:pPr marL="234950" marR="0" indent="0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tabLst>
                <a:tab pos="457200" algn="ctr"/>
                <a:tab pos="1236980" algn="ct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	  	Metaphysis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CADF6-F215-7B68-1526-8A8C912554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46430" y="1957327"/>
            <a:ext cx="6588369" cy="46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970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B2D140-D2A2-BADB-4EAC-1FF2E3538549}"/>
              </a:ext>
            </a:extLst>
          </p:cNvPr>
          <p:cNvSpPr txBox="1"/>
          <p:nvPr/>
        </p:nvSpPr>
        <p:spPr>
          <a:xfrm>
            <a:off x="838200" y="1981200"/>
            <a:ext cx="9753600" cy="2138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EPIPHYSIS:</a:t>
            </a: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Ends of long bone is called 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Epiphysis.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omposed of spongy bone. 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Cavity is present in the form of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Trabeculae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 filled with red bone marrow. 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It is composed of myeloid Tissue which produce blood corpuscles so epiphysis act as a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Haemopoietic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organ. </a:t>
            </a:r>
          </a:p>
        </p:txBody>
      </p:sp>
    </p:spTree>
    <p:extLst>
      <p:ext uri="{BB962C8B-B14F-4D97-AF65-F5344CB8AC3E}">
        <p14:creationId xmlns:p14="http://schemas.microsoft.com/office/powerpoint/2010/main" val="25351965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8DD85C-3A3B-3D1B-36EE-890480647918}"/>
              </a:ext>
            </a:extLst>
          </p:cNvPr>
          <p:cNvSpPr txBox="1"/>
          <p:nvPr/>
        </p:nvSpPr>
        <p:spPr>
          <a:xfrm>
            <a:off x="2057400" y="1371600"/>
            <a:ext cx="9601200" cy="482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marR="0" indent="-6350" algn="l">
              <a:lnSpc>
                <a:spcPct val="107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Diaphysis 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68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Middle part of shaft of long bone is diaphysis which is composed of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compact bone. </a:t>
            </a: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78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In this region hollow cavity is present called bone marrow cavity filled with yellow bone marrow composed of white fat. Function is storage of fat.  </a:t>
            </a:r>
          </a:p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78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If required in anemic condition YBM is replaced by RBM. </a:t>
            </a:r>
          </a:p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78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3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153E-0345-A939-40D0-8FBF1ED3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799" y="2590800"/>
            <a:ext cx="4815954" cy="2540598"/>
          </a:xfrm>
        </p:spPr>
        <p:txBody>
          <a:bodyPr vert="horz" lIns="228600" tIns="228600" rIns="228600" bIns="228600" rtlCol="0">
            <a:norm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/>
                <a:cs typeface="Calibri Light" panose="020F0302020204030204"/>
              </a:rPr>
              <a:t>B) Non-keratinized Epithelium</a:t>
            </a:r>
            <a:endParaRPr lang="en-US" sz="4400" dirty="0">
              <a:solidFill>
                <a:schemeClr val="tx1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CD356-830D-0C46-70F5-3035AEDD8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154" y="1981200"/>
            <a:ext cx="6766445" cy="41712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latin typeface="Calibri"/>
                <a:cs typeface="Calibri"/>
              </a:rPr>
              <a:t>Absence of keratin protein</a:t>
            </a:r>
          </a:p>
          <a:p>
            <a:r>
              <a:rPr lang="en-US" sz="2800" dirty="0">
                <a:latin typeface="Calibri"/>
                <a:cs typeface="Calibri"/>
              </a:rPr>
              <a:t>The layer becomes wet</a:t>
            </a:r>
          </a:p>
          <a:p>
            <a:pPr marL="0" indent="0">
              <a:buNone/>
            </a:pPr>
            <a:r>
              <a:rPr lang="en-US" sz="2800" dirty="0">
                <a:latin typeface="Calibri"/>
                <a:cs typeface="Calibri"/>
              </a:rPr>
              <a:t>Location:</a:t>
            </a:r>
          </a:p>
          <a:p>
            <a:pPr lvl="2">
              <a:buFont typeface="Arial" panose="05000000000000000000" pitchFamily="2" charset="2"/>
              <a:buChar char="•"/>
            </a:pPr>
            <a:r>
              <a:rPr lang="en-US" sz="2800" dirty="0">
                <a:latin typeface="Calibri"/>
                <a:cs typeface="Calibri"/>
              </a:rPr>
              <a:t>Tongue </a:t>
            </a:r>
          </a:p>
          <a:p>
            <a:pPr lvl="2">
              <a:buFont typeface="Arial" panose="05000000000000000000" pitchFamily="2" charset="2"/>
              <a:buChar char="•"/>
            </a:pPr>
            <a:r>
              <a:rPr lang="en-US" sz="2800" dirty="0">
                <a:latin typeface="Calibri"/>
                <a:cs typeface="Calibri"/>
              </a:rPr>
              <a:t>Pharynx</a:t>
            </a:r>
          </a:p>
          <a:p>
            <a:pPr lvl="2">
              <a:buFont typeface="Arial" panose="05000000000000000000" pitchFamily="2" charset="2"/>
              <a:buChar char="•"/>
            </a:pPr>
            <a:r>
              <a:rPr lang="en-US" sz="2800" dirty="0" err="1">
                <a:latin typeface="Calibri"/>
                <a:cs typeface="Calibri"/>
              </a:rPr>
              <a:t>Oesophagus</a:t>
            </a:r>
            <a:endParaRPr lang="en-US" sz="2800" dirty="0">
              <a:latin typeface="Calibri"/>
              <a:cs typeface="Calibri"/>
            </a:endParaRPr>
          </a:p>
          <a:p>
            <a:pPr lvl="2">
              <a:buFont typeface="Arial" panose="05000000000000000000" pitchFamily="2" charset="2"/>
              <a:buChar char="•"/>
            </a:pPr>
            <a:r>
              <a:rPr lang="en-US" sz="2800" dirty="0">
                <a:latin typeface="Calibri"/>
                <a:cs typeface="Calibri"/>
              </a:rPr>
              <a:t>Vagina</a:t>
            </a:r>
          </a:p>
          <a:p>
            <a:pPr marL="914400" lvl="2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0186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A9ABFD-C26E-96DB-ED3B-E93CBA4CC2F9}"/>
              </a:ext>
            </a:extLst>
          </p:cNvPr>
          <p:cNvSpPr txBox="1"/>
          <p:nvPr/>
        </p:nvSpPr>
        <p:spPr>
          <a:xfrm>
            <a:off x="1600200" y="2057400"/>
            <a:ext cx="9296399" cy="443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Metaphysis</a:t>
            </a:r>
          </a:p>
          <a:p>
            <a:endParaRPr lang="en-US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Lies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between epiphysis &amp; Diaphysis.</a:t>
            </a: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In this region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epiphyseal plate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 is present which is made up of osteoblast cells. They divide to form osteocyte and also synthesize matrix of bone, so epiphysial plate is responsible for elongation of bone.  </a:t>
            </a: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615"/>
              </a:spcAft>
            </a:pP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After complete development of long bone this plate is destroyed. So a complete developed bone shows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2 regions while in a developing bone 3 regions are found. 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6766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D8E1-0E91-5AFB-B223-B668699D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/>
              <a:t>Internal structure of bone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C503E9-50A3-6014-8F9B-BB84EF445E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1828800"/>
            <a:ext cx="96012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644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4010-2D76-11B5-000A-F78F3001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61BB-B33B-8F55-9F97-8C70016D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7" y="1905000"/>
            <a:ext cx="10972800" cy="4525963"/>
          </a:xfrm>
        </p:spPr>
        <p:txBody>
          <a:bodyPr/>
          <a:lstStyle/>
          <a:p>
            <a:pPr marL="6350" marR="0" indent="0">
              <a:lnSpc>
                <a:spcPct val="107000"/>
              </a:lnSpc>
              <a:spcBef>
                <a:spcPts val="0"/>
              </a:spcBef>
              <a:spcAft>
                <a:spcPts val="585"/>
              </a:spcAft>
              <a:tabLst>
                <a:tab pos="1167130" algn="ctr"/>
              </a:tabLst>
            </a:pPr>
            <a:r>
              <a:rPr lang="en-US" sz="2400" b="1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PERIOSTEUM</a:t>
            </a:r>
            <a:r>
              <a:rPr lang="en-US" sz="2400" b="0" u="none" strike="noStrike" baseline="-25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	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  </a:t>
            </a:r>
            <a:endParaRPr lang="en-US" sz="2400" b="1" u="sng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69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Outermost covering consists of two layers.  </a:t>
            </a:r>
          </a:p>
          <a:p>
            <a:pPr marL="342900" marR="0" lvl="0" indent="-342900" algn="just" fontAlgn="base">
              <a:lnSpc>
                <a:spcPct val="148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Outer layer consists of White fibrous connective tissue in which blood circulation is present.  </a:t>
            </a:r>
            <a:endParaRPr lang="en-US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L="342900" marR="0" lvl="0" indent="-342900" algn="just" fontAlgn="base">
              <a:lnSpc>
                <a:spcPct val="148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Inner layer – consists of single layer of osteoblast cells. These cells are cube like in shape in which oval   shaped nucleus &amp; basophilic granules are present in cytoplasm.    </a:t>
            </a: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Wingdings 2" panose="05020102010507070707" pitchFamily="18" charset="2"/>
                <a:cs typeface="Wingdings 2" panose="05020102010507070707" pitchFamily="18" charset="2"/>
              </a:rPr>
              <a:t>They divide to form osteocyte and secrete layer of matrix.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1322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AF303F-7C00-073F-A6B2-C16CFE2E8AF4}"/>
              </a:ext>
            </a:extLst>
          </p:cNvPr>
          <p:cNvSpPr txBox="1"/>
          <p:nvPr/>
        </p:nvSpPr>
        <p:spPr>
          <a:xfrm>
            <a:off x="533400" y="1722667"/>
            <a:ext cx="10439400" cy="374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indent="0">
              <a:lnSpc>
                <a:spcPct val="107000"/>
              </a:lnSpc>
              <a:spcBef>
                <a:spcPts val="0"/>
              </a:spcBef>
              <a:spcAft>
                <a:spcPts val="10"/>
              </a:spcAft>
              <a:tabLst>
                <a:tab pos="438150" algn="ctr"/>
              </a:tabLst>
            </a:pPr>
            <a:r>
              <a:rPr lang="en-US" sz="2400" b="1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Matrix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  </a:t>
            </a:r>
            <a:endParaRPr lang="en-US" sz="2400" b="1" u="sng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Times New Roman" panose="02020603050405020304" pitchFamily="18" charset="0"/>
            </a:endParaRPr>
          </a:p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	 </a:t>
            </a:r>
          </a:p>
          <a:p>
            <a:pPr marL="234950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tabLst>
                <a:tab pos="1648460" algn="ct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	It is composed of inorganic &amp; organic compounds. Matrix of bone is synthesized in the form of layer called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Lamellae.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Between these lamellae layer of Osteocyte cells are also present.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Osteocyte are present in the lacuna. Each Osteocyte is interconnected with adjacent Osteocytes by their cytoplasmic process called cana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liculi.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In the matrix of bone 2 types of canals are present.  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R="0" lvl="1" algn="just" fontAlgn="base">
              <a:lnSpc>
                <a:spcPct val="107000"/>
              </a:lnSpc>
              <a:spcBef>
                <a:spcPts val="0"/>
              </a:spcBef>
              <a:spcAft>
                <a:spcPts val="15"/>
              </a:spcAft>
              <a:buClr>
                <a:srgbClr val="000000"/>
              </a:buClr>
              <a:buSzPts val="1100"/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 Haversian canal        2. Volkmann's canal  </a:t>
            </a: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925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9455B4-6DAF-B019-35FE-FBAF419B13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1366819"/>
            <a:ext cx="6702668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422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39A49-33DF-3417-1C18-F0709C37DFA1}"/>
              </a:ext>
            </a:extLst>
          </p:cNvPr>
          <p:cNvSpPr txBox="1"/>
          <p:nvPr/>
        </p:nvSpPr>
        <p:spPr>
          <a:xfrm>
            <a:off x="609600" y="1981200"/>
            <a:ext cx="8530003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Haversian canals are central Longitudinal canals which are       arranged parallel to long axis of bone. In this canals 1 or 2   blood capillaries and nerve fibres are present. </a:t>
            </a:r>
          </a:p>
          <a:p>
            <a:pPr marL="914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Where as Volkmann's canals are transverse/horizontal or oblique canals that interconnect the Haversian canals.  </a:t>
            </a:r>
          </a:p>
          <a:p>
            <a:pPr marL="914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Haversian canal, Haversian lamellae &amp; Osteocyte form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Haversian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system or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 Osteon. </a:t>
            </a: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L="914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914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396764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88A9-3939-FB06-40CE-1B134701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18C32-6865-37B7-76B5-67C6B331D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4144645" indent="0" algn="just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Endosteum </a:t>
            </a:r>
          </a:p>
          <a:p>
            <a:pPr marL="0" marR="4144645" indent="0" algn="just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consist of 2 layers. </a:t>
            </a:r>
          </a:p>
          <a:p>
            <a:pPr marL="0" marR="0" lvl="0" indent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100"/>
              <a:buNone/>
            </a:pP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a) Towards bone marrow cavity lined with layer of reticular fibrous connective tissue. 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fontAlgn="base">
              <a:lnSpc>
                <a:spcPct val="112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100"/>
              <a:buNone/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Towards matrix of bone line with layer of Osteoblast cell. They divide to form osteocyte  &amp; synthesize matrix. So growth of bone is bidirectional (Periphery and central region).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4542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E2314B-B477-C41F-4D59-F321EA3E7E4F}"/>
              </a:ext>
            </a:extLst>
          </p:cNvPr>
          <p:cNvSpPr txBox="1"/>
          <p:nvPr/>
        </p:nvSpPr>
        <p:spPr>
          <a:xfrm>
            <a:off x="457200" y="2427059"/>
            <a:ext cx="10667999" cy="208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indent="0">
              <a:lnSpc>
                <a:spcPct val="107000"/>
              </a:lnSpc>
              <a:spcBef>
                <a:spcPts val="0"/>
              </a:spcBef>
              <a:spcAft>
                <a:spcPts val="10"/>
              </a:spcAft>
              <a:tabLst>
                <a:tab pos="1078230" algn="ctr"/>
              </a:tabLst>
            </a:pPr>
            <a:r>
              <a:rPr lang="en-US" sz="2400" b="1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BONE MARROW CAVITY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234950" marR="0" indent="-6350" algn="just">
              <a:lnSpc>
                <a:spcPct val="1490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–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In the central region hollow cavity is present which is filled with Yellow bone marrow. It is composed of white fat &amp; its 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function is collection of fats or storage of fats.  </a:t>
            </a:r>
          </a:p>
        </p:txBody>
      </p:sp>
    </p:spTree>
    <p:extLst>
      <p:ext uri="{BB962C8B-B14F-4D97-AF65-F5344CB8AC3E}">
        <p14:creationId xmlns:p14="http://schemas.microsoft.com/office/powerpoint/2010/main" val="12984634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BC71-143E-81E0-5365-EC672C89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bone</a:t>
            </a:r>
            <a:br>
              <a:rPr lang="en-US" dirty="0"/>
            </a:br>
            <a:r>
              <a:rPr lang="en-US" sz="2400" dirty="0"/>
              <a:t>On the basis of matrix present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2DAF7-BB52-8922-CAED-343F5D85F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Spongy bone</a:t>
            </a:r>
            <a:r>
              <a:rPr lang="en-US" sz="2400" dirty="0"/>
              <a:t>: Filled with the soft tissue called  </a:t>
            </a:r>
            <a:r>
              <a:rPr lang="en-US" sz="2400" b="1" dirty="0"/>
              <a:t>red bone marrow (synthesize RBC and WBC)</a:t>
            </a:r>
            <a:r>
              <a:rPr lang="en-US" sz="2400" dirty="0"/>
              <a:t>which is present on the expanded ends of long bone</a:t>
            </a:r>
          </a:p>
          <a:p>
            <a:r>
              <a:rPr lang="en-US" sz="2400" dirty="0"/>
              <a:t>Lacks haversian system</a:t>
            </a:r>
          </a:p>
          <a:p>
            <a:pPr marL="0" indent="0">
              <a:buNone/>
            </a:pPr>
            <a:r>
              <a:rPr lang="en-US" sz="2400" b="1" dirty="0"/>
              <a:t>Compact bone: </a:t>
            </a:r>
            <a:r>
              <a:rPr lang="en-US" sz="2400" dirty="0"/>
              <a:t>Filled with fatty tissue called  </a:t>
            </a:r>
            <a:r>
              <a:rPr lang="en-US" sz="2400" b="1" dirty="0"/>
              <a:t>yellow bone marrow </a:t>
            </a:r>
            <a:r>
              <a:rPr lang="en-US" sz="2400" dirty="0"/>
              <a:t>which is present on the shaft of long bone.</a:t>
            </a:r>
          </a:p>
          <a:p>
            <a:r>
              <a:rPr lang="en-US" sz="2400" dirty="0"/>
              <a:t>Have number of haversian systems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81750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3BF6-F31E-7405-FBFB-0E4DEF4D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connective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3498A-AA5D-1D25-892B-820996BDF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525963"/>
          </a:xfrm>
        </p:spPr>
        <p:txBody>
          <a:bodyPr/>
          <a:lstStyle/>
          <a:p>
            <a:r>
              <a:rPr lang="en-US" sz="2400" dirty="0"/>
              <a:t>Contains both myeloid(form blood) and Lymphoid tissue(form lymph)</a:t>
            </a:r>
          </a:p>
          <a:p>
            <a:r>
              <a:rPr lang="en-US" sz="2400" dirty="0"/>
              <a:t>Matrix liquid and fibres free.</a:t>
            </a:r>
          </a:p>
          <a:p>
            <a:endParaRPr lang="en-US" sz="2400" dirty="0"/>
          </a:p>
        </p:txBody>
      </p:sp>
      <p:grpSp>
        <p:nvGrpSpPr>
          <p:cNvPr id="2049" name="Group 89279"/>
          <p:cNvGrpSpPr>
            <a:grpSpLocks/>
          </p:cNvGrpSpPr>
          <p:nvPr/>
        </p:nvGrpSpPr>
        <p:grpSpPr bwMode="auto">
          <a:xfrm>
            <a:off x="0" y="0"/>
            <a:ext cx="112713" cy="88900"/>
            <a:chOff x="0" y="0"/>
            <a:chExt cx="112776" cy="89154"/>
          </a:xfrm>
        </p:grpSpPr>
      </p:grp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0" y="0"/>
            <a:ext cx="112713" cy="88900"/>
            <a:chOff x="0" y="0"/>
            <a:chExt cx="112776" cy="89154"/>
          </a:xfrm>
        </p:grpSpPr>
      </p:grpSp>
    </p:spTree>
    <p:extLst>
      <p:ext uri="{BB962C8B-B14F-4D97-AF65-F5344CB8AC3E}">
        <p14:creationId xmlns:p14="http://schemas.microsoft.com/office/powerpoint/2010/main" val="112641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11606</TotalTime>
  <Words>3494</Words>
  <Application>Microsoft Office PowerPoint</Application>
  <PresentationFormat>Widescreen</PresentationFormat>
  <Paragraphs>442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2" baseType="lpstr">
      <vt:lpstr>Arial</vt:lpstr>
      <vt:lpstr>Calibri</vt:lpstr>
      <vt:lpstr>Cambria</vt:lpstr>
      <vt:lpstr>Courier New</vt:lpstr>
      <vt:lpstr>Rockwell</vt:lpstr>
      <vt:lpstr>Times New Roman</vt:lpstr>
      <vt:lpstr>Wingdings</vt:lpstr>
      <vt:lpstr>Office Theme</vt:lpstr>
      <vt:lpstr>Subject: Biology </vt:lpstr>
      <vt:lpstr>Animal Tissue</vt:lpstr>
      <vt:lpstr>Compound/Stratified Epithelium: </vt:lpstr>
      <vt:lpstr>Compound epithelium</vt:lpstr>
      <vt:lpstr>Types of Stratified epithelial tissues </vt:lpstr>
      <vt:lpstr>Stratified squamous epithelium</vt:lpstr>
      <vt:lpstr>Types of Stratified Squamous Epithelium</vt:lpstr>
      <vt:lpstr>Functions</vt:lpstr>
      <vt:lpstr>B) Non-keratinized Epithelium</vt:lpstr>
      <vt:lpstr>Functions:</vt:lpstr>
      <vt:lpstr>2) Stratified Cuboidal Epithelium</vt:lpstr>
      <vt:lpstr>Stratified cuboidal Epithelium</vt:lpstr>
      <vt:lpstr>Location:</vt:lpstr>
      <vt:lpstr>Functions:</vt:lpstr>
      <vt:lpstr>Stratified Columnar Epithelium </vt:lpstr>
      <vt:lpstr>Locations:</vt:lpstr>
      <vt:lpstr>Function:</vt:lpstr>
      <vt:lpstr>4) Transitional epithelium</vt:lpstr>
      <vt:lpstr>Transitional epithelium</vt:lpstr>
      <vt:lpstr>Location:</vt:lpstr>
      <vt:lpstr>Functions:</vt:lpstr>
      <vt:lpstr>Specialized/Modified Epithelium</vt:lpstr>
      <vt:lpstr>Sensory Epithelium</vt:lpstr>
      <vt:lpstr>Sensory epithelium</vt:lpstr>
      <vt:lpstr>Germinal Epithelium</vt:lpstr>
      <vt:lpstr>Germinal Epithelium</vt:lpstr>
      <vt:lpstr>Glandular Epithelium:</vt:lpstr>
      <vt:lpstr>Types of Glands </vt:lpstr>
      <vt:lpstr>On the basis of presence or absence of duct or the type of secretion</vt:lpstr>
      <vt:lpstr>Types of exocrine glands</vt:lpstr>
      <vt:lpstr>PowerPoint Presentation</vt:lpstr>
      <vt:lpstr>PowerPoint Presentation</vt:lpstr>
      <vt:lpstr>PowerPoint Presentation</vt:lpstr>
      <vt:lpstr>On the basis of nature of secretion</vt:lpstr>
      <vt:lpstr>Connective tissue</vt:lpstr>
      <vt:lpstr>Cells of Connective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</vt:lpstr>
      <vt:lpstr>Fibres of Connective tissues</vt:lpstr>
      <vt:lpstr>PowerPoint Presentation</vt:lpstr>
      <vt:lpstr>PowerPoint Presentation</vt:lpstr>
      <vt:lpstr>PowerPoint Presentation</vt:lpstr>
      <vt:lpstr>PowerPoint Presentation</vt:lpstr>
      <vt:lpstr>A) Connective Tissue proper</vt:lpstr>
      <vt:lpstr>Loose connective tissue </vt:lpstr>
      <vt:lpstr>PowerPoint Presentation</vt:lpstr>
      <vt:lpstr>PowerPoint Presentation</vt:lpstr>
      <vt:lpstr>Areolar connective tissue </vt:lpstr>
      <vt:lpstr>PowerPoint Presentation</vt:lpstr>
      <vt:lpstr>PowerPoint Presentation</vt:lpstr>
      <vt:lpstr>PowerPoint Presentation</vt:lpstr>
      <vt:lpstr>Adipose connective tissue (fat laden tissue)</vt:lpstr>
      <vt:lpstr>PowerPoint Presentation</vt:lpstr>
      <vt:lpstr>PowerPoint Presentation</vt:lpstr>
      <vt:lpstr>PowerPoint Presentation</vt:lpstr>
      <vt:lpstr>Dense connective tissue </vt:lpstr>
      <vt:lpstr>PowerPoint Presentation</vt:lpstr>
      <vt:lpstr>A)White fibrous tissue(tendons)</vt:lpstr>
      <vt:lpstr>PowerPoint Presentation</vt:lpstr>
      <vt:lpstr>PowerPoint Presentation</vt:lpstr>
      <vt:lpstr>B) Yellow elastic tissue(ligament)</vt:lpstr>
      <vt:lpstr>PowerPoint Presentation</vt:lpstr>
      <vt:lpstr>PowerPoint Presentation</vt:lpstr>
      <vt:lpstr>Reticular connective tissue</vt:lpstr>
      <vt:lpstr>PowerPoint Presentation</vt:lpstr>
      <vt:lpstr>PowerPoint Presentation</vt:lpstr>
      <vt:lpstr>Supporting connective tissue CARTILAGE  </vt:lpstr>
      <vt:lpstr>PowerPoint Presentation</vt:lpstr>
      <vt:lpstr>PowerPoint Presentation</vt:lpstr>
      <vt:lpstr>Hyaline cartilage</vt:lpstr>
      <vt:lpstr>PowerPoint Presentation</vt:lpstr>
      <vt:lpstr>PowerPoint Presentation</vt:lpstr>
      <vt:lpstr>Elastic Cartilage</vt:lpstr>
      <vt:lpstr>PowerPoint Presentation</vt:lpstr>
      <vt:lpstr>PowerPoint Presentation</vt:lpstr>
      <vt:lpstr>Fibro-Cartilage</vt:lpstr>
      <vt:lpstr>PowerPoint Presentation</vt:lpstr>
      <vt:lpstr>Calcified cartilage</vt:lpstr>
      <vt:lpstr>PowerPoint Presentation</vt:lpstr>
      <vt:lpstr>BONE</vt:lpstr>
      <vt:lpstr>PowerPoint Presentation</vt:lpstr>
      <vt:lpstr>Structure of bone</vt:lpstr>
      <vt:lpstr>PowerPoint Presentation</vt:lpstr>
      <vt:lpstr>PowerPoint Presentation</vt:lpstr>
      <vt:lpstr>PowerPoint Presentation</vt:lpstr>
      <vt:lpstr>Internal structure of bone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bone On the basis of matrix present</vt:lpstr>
      <vt:lpstr>Fluid connective tissue</vt:lpstr>
      <vt:lpstr>PowerPoint Presentation</vt:lpstr>
      <vt:lpstr>BLOOD</vt:lpstr>
      <vt:lpstr>PowerPoint Presentation</vt:lpstr>
      <vt:lpstr>PowerPoint Presentation</vt:lpstr>
      <vt:lpstr>PowerPoint Presentation</vt:lpstr>
    </vt:vector>
  </TitlesOfParts>
  <Company>Xavier Int'l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Gopal Bhandari</dc:creator>
  <cp:lastModifiedBy>Pooja Shrestha</cp:lastModifiedBy>
  <cp:revision>1151</cp:revision>
  <dcterms:created xsi:type="dcterms:W3CDTF">2009-05-27T04:54:50Z</dcterms:created>
  <dcterms:modified xsi:type="dcterms:W3CDTF">2022-08-10T09:38:31Z</dcterms:modified>
</cp:coreProperties>
</file>